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>
      <p:cViewPr varScale="1">
        <p:scale>
          <a:sx n="60" d="100"/>
          <a:sy n="60" d="100"/>
        </p:scale>
        <p:origin x="68" y="9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D30922-DEAC-824A-8FBF-199FC94B12A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F44BAF-AC61-9941-BC69-BF6325FC1E88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Omnibus F </a:t>
          </a:r>
          <a:r>
            <a:rPr lang="en-US" sz="1200" i="0" dirty="0"/>
            <a:t>test result</a:t>
          </a:r>
          <a:endParaRPr lang="en-US" sz="1200" i="1" dirty="0"/>
        </a:p>
      </dgm:t>
    </dgm:pt>
    <dgm:pt modelId="{D394EF3D-15E9-DB4A-A15C-12F778859393}" type="parTrans" cxnId="{0BDF947F-39F9-8249-AB0E-2A682BCC47A5}">
      <dgm:prSet/>
      <dgm:spPr/>
      <dgm:t>
        <a:bodyPr/>
        <a:lstStyle/>
        <a:p>
          <a:endParaRPr lang="en-US"/>
        </a:p>
      </dgm:t>
    </dgm:pt>
    <dgm:pt modelId="{976C5347-724B-234D-AC63-25059D1D93A4}" type="sibTrans" cxnId="{0BDF947F-39F9-8249-AB0E-2A682BCC47A5}">
      <dgm:prSet/>
      <dgm:spPr/>
      <dgm:t>
        <a:bodyPr/>
        <a:lstStyle/>
        <a:p>
          <a:endParaRPr lang="en-US"/>
        </a:p>
      </dgm:t>
    </dgm:pt>
    <dgm:pt modelId="{0273A838-AE80-7448-9C1E-56A49F373EBB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096D0C86-5962-EB48-9E54-4B73237A0348}" type="parTrans" cxnId="{A994C6C7-8B2D-EC4F-8998-2357A2E6276C}">
      <dgm:prSet/>
      <dgm:spPr/>
      <dgm:t>
        <a:bodyPr/>
        <a:lstStyle/>
        <a:p>
          <a:endParaRPr lang="en-US" sz="1200"/>
        </a:p>
      </dgm:t>
    </dgm:pt>
    <dgm:pt modelId="{072FFB51-1DE8-4546-8B6A-097829AD67C9}" type="sibTrans" cxnId="{A994C6C7-8B2D-EC4F-8998-2357A2E6276C}">
      <dgm:prSet/>
      <dgm:spPr/>
      <dgm:t>
        <a:bodyPr/>
        <a:lstStyle/>
        <a:p>
          <a:endParaRPr lang="en-US"/>
        </a:p>
      </dgm:t>
    </dgm:pt>
    <dgm:pt modelId="{3CF1128F-7AEE-3244-8C31-A13B6B03AB2E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1</a:t>
          </a:r>
          <a:endParaRPr lang="en-US" sz="1200" i="1" dirty="0"/>
        </a:p>
      </dgm:t>
    </dgm:pt>
    <dgm:pt modelId="{29F8EF32-19D7-834E-B361-0A05769B88F2}" type="parTrans" cxnId="{A646B554-DAC9-8941-B572-EB160F8BB03B}">
      <dgm:prSet/>
      <dgm:spPr/>
      <dgm:t>
        <a:bodyPr/>
        <a:lstStyle/>
        <a:p>
          <a:endParaRPr lang="en-US" sz="1200"/>
        </a:p>
      </dgm:t>
    </dgm:pt>
    <dgm:pt modelId="{8F284EBC-23FE-BF45-81C5-224BE901AFA9}" type="sibTrans" cxnId="{A646B554-DAC9-8941-B572-EB160F8BB03B}">
      <dgm:prSet/>
      <dgm:spPr/>
      <dgm:t>
        <a:bodyPr/>
        <a:lstStyle/>
        <a:p>
          <a:endParaRPr lang="en-US"/>
        </a:p>
      </dgm:t>
    </dgm:pt>
    <dgm:pt modelId="{4671BA8B-55D3-FB4A-BFD7-906300755400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2</a:t>
          </a:r>
          <a:endParaRPr lang="en-US" sz="1200" i="1" dirty="0"/>
        </a:p>
      </dgm:t>
    </dgm:pt>
    <dgm:pt modelId="{B09C7C33-1A18-7441-93E9-FEFF35E9D737}" type="parTrans" cxnId="{F90A5D26-866A-184A-8C5D-2336391FA629}">
      <dgm:prSet/>
      <dgm:spPr/>
      <dgm:t>
        <a:bodyPr/>
        <a:lstStyle/>
        <a:p>
          <a:endParaRPr lang="en-US" sz="1200"/>
        </a:p>
      </dgm:t>
    </dgm:pt>
    <dgm:pt modelId="{A105F6DE-ABD6-9A48-8EA6-524191DE2999}" type="sibTrans" cxnId="{F90A5D26-866A-184A-8C5D-2336391FA629}">
      <dgm:prSet/>
      <dgm:spPr/>
      <dgm:t>
        <a:bodyPr/>
        <a:lstStyle/>
        <a:p>
          <a:endParaRPr lang="en-US"/>
        </a:p>
      </dgm:t>
    </dgm:pt>
    <dgm:pt modelId="{135C4A47-E34A-D34F-919C-3E52BFEA1689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F99DA377-0C62-8943-9D46-CA0D6E0B80E5}" type="parTrans" cxnId="{BC67BE35-AD0C-3C49-9912-749ACB00E246}">
      <dgm:prSet/>
      <dgm:spPr/>
      <dgm:t>
        <a:bodyPr/>
        <a:lstStyle/>
        <a:p>
          <a:endParaRPr lang="en-US" sz="1200"/>
        </a:p>
      </dgm:t>
    </dgm:pt>
    <dgm:pt modelId="{EC0357BA-BACB-5449-A526-C4349EF1B611}" type="sibTrans" cxnId="{BC67BE35-AD0C-3C49-9912-749ACB00E246}">
      <dgm:prSet/>
      <dgm:spPr/>
      <dgm:t>
        <a:bodyPr/>
        <a:lstStyle/>
        <a:p>
          <a:endParaRPr lang="en-US"/>
        </a:p>
      </dgm:t>
    </dgm:pt>
    <dgm:pt modelId="{AD7CF844-6C10-F341-97A0-2F7050CF8337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1757983A-3489-4744-8AA9-60234C347D28}" type="parTrans" cxnId="{B1D5DA97-501D-504D-BEDF-1A6A61DC9F38}">
      <dgm:prSet/>
      <dgm:spPr/>
      <dgm:t>
        <a:bodyPr/>
        <a:lstStyle/>
        <a:p>
          <a:endParaRPr lang="en-US" sz="1200"/>
        </a:p>
      </dgm:t>
    </dgm:pt>
    <dgm:pt modelId="{B2A88A6C-7A1E-D147-9089-438CAC3F17C2}" type="sibTrans" cxnId="{B1D5DA97-501D-504D-BEDF-1A6A61DC9F38}">
      <dgm:prSet/>
      <dgm:spPr/>
      <dgm:t>
        <a:bodyPr/>
        <a:lstStyle/>
        <a:p>
          <a:endParaRPr lang="en-US"/>
        </a:p>
      </dgm:t>
    </dgm:pt>
    <dgm:pt modelId="{85436CE4-41DD-E142-AC4E-49591F885480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EDC634F0-1432-594E-8F25-F4114DD8E86E}" type="parTrans" cxnId="{47C63690-066F-1642-B5F0-D4A59AFEA704}">
      <dgm:prSet/>
      <dgm:spPr/>
      <dgm:t>
        <a:bodyPr/>
        <a:lstStyle/>
        <a:p>
          <a:endParaRPr lang="en-US" sz="1200"/>
        </a:p>
      </dgm:t>
    </dgm:pt>
    <dgm:pt modelId="{1422FF49-02DB-4B4E-B221-91C5636C11D0}" type="sibTrans" cxnId="{47C63690-066F-1642-B5F0-D4A59AFEA704}">
      <dgm:prSet/>
      <dgm:spPr/>
      <dgm:t>
        <a:bodyPr/>
        <a:lstStyle/>
        <a:p>
          <a:endParaRPr lang="en-US"/>
        </a:p>
      </dgm:t>
    </dgm:pt>
    <dgm:pt modelId="{736C9452-5927-7A41-BE09-094825B5F2AE}">
      <dgm:prSet phldrT="[Text]" custT="1"/>
      <dgm:spPr/>
      <dgm:t>
        <a:bodyPr/>
        <a:lstStyle/>
        <a:p>
          <a:r>
            <a:rPr lang="en-US" sz="1200" i="1" dirty="0"/>
            <a:t>No further test needed</a:t>
          </a:r>
        </a:p>
      </dgm:t>
    </dgm:pt>
    <dgm:pt modelId="{0CA91A3A-DEF5-5747-B56C-59F8CE9B43F5}" type="parTrans" cxnId="{5E337D96-F82B-2644-A0CE-73A34411945C}">
      <dgm:prSet/>
      <dgm:spPr/>
      <dgm:t>
        <a:bodyPr/>
        <a:lstStyle/>
        <a:p>
          <a:endParaRPr lang="en-US" sz="1200"/>
        </a:p>
      </dgm:t>
    </dgm:pt>
    <dgm:pt modelId="{F72B64C0-7908-A24F-94F7-D0C9766B5F10}" type="sibTrans" cxnId="{5E337D96-F82B-2644-A0CE-73A34411945C}">
      <dgm:prSet/>
      <dgm:spPr/>
      <dgm:t>
        <a:bodyPr/>
        <a:lstStyle/>
        <a:p>
          <a:endParaRPr lang="en-US"/>
        </a:p>
      </dgm:t>
    </dgm:pt>
    <dgm:pt modelId="{9B4C94BE-EF6A-564E-A6F0-2F9A123C5362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interaction</a:t>
          </a:r>
          <a:endParaRPr lang="en-US" sz="1200" i="1" dirty="0"/>
        </a:p>
      </dgm:t>
    </dgm:pt>
    <dgm:pt modelId="{9D857D51-EF64-9144-B751-364BD1021690}" type="parTrans" cxnId="{70A49491-F73A-EE4C-B069-A8C8494F2B4F}">
      <dgm:prSet/>
      <dgm:spPr/>
      <dgm:t>
        <a:bodyPr/>
        <a:lstStyle/>
        <a:p>
          <a:endParaRPr lang="en-US" sz="1200"/>
        </a:p>
      </dgm:t>
    </dgm:pt>
    <dgm:pt modelId="{4100EEC9-117F-5641-A435-500E903E11A2}" type="sibTrans" cxnId="{70A49491-F73A-EE4C-B069-A8C8494F2B4F}">
      <dgm:prSet/>
      <dgm:spPr/>
      <dgm:t>
        <a:bodyPr/>
        <a:lstStyle/>
        <a:p>
          <a:endParaRPr lang="en-US"/>
        </a:p>
      </dgm:t>
    </dgm:pt>
    <dgm:pt modelId="{09BB0262-FD50-4D4B-BE08-5678C4C1A82F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2B0F263F-8889-9F45-8DE6-EF872EE1827E}" type="parTrans" cxnId="{A4196BD1-4494-ED45-9EF2-B3F645D88874}">
      <dgm:prSet/>
      <dgm:spPr/>
      <dgm:t>
        <a:bodyPr/>
        <a:lstStyle/>
        <a:p>
          <a:endParaRPr lang="en-US" sz="1200"/>
        </a:p>
      </dgm:t>
    </dgm:pt>
    <dgm:pt modelId="{E80AFE00-DC9F-1044-8E19-9317A5503270}" type="sibTrans" cxnId="{A4196BD1-4494-ED45-9EF2-B3F645D88874}">
      <dgm:prSet/>
      <dgm:spPr/>
      <dgm:t>
        <a:bodyPr/>
        <a:lstStyle/>
        <a:p>
          <a:endParaRPr lang="en-US"/>
        </a:p>
      </dgm:t>
    </dgm:pt>
    <dgm:pt modelId="{3355F2EA-1AF8-5D42-92BE-0EF7A57A921A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B1E91F3D-C089-CC4E-8AB0-7538DBBA059E}" type="parTrans" cxnId="{81916682-297F-6045-BB57-5E37D44784AC}">
      <dgm:prSet/>
      <dgm:spPr/>
      <dgm:t>
        <a:bodyPr/>
        <a:lstStyle/>
        <a:p>
          <a:endParaRPr lang="en-US" sz="1200"/>
        </a:p>
      </dgm:t>
    </dgm:pt>
    <dgm:pt modelId="{35E772CA-1394-964B-825E-B4BDB06691ED}" type="sibTrans" cxnId="{81916682-297F-6045-BB57-5E37D44784AC}">
      <dgm:prSet/>
      <dgm:spPr/>
      <dgm:t>
        <a:bodyPr/>
        <a:lstStyle/>
        <a:p>
          <a:endParaRPr lang="en-US"/>
        </a:p>
      </dgm:t>
    </dgm:pt>
    <dgm:pt modelId="{C7717B4B-2E2E-F441-BEA2-7CCF56CBEAB7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DC4D2AD2-3577-5342-9154-31BC3D47DAEE}" type="parTrans" cxnId="{20EC272A-1BF0-9F43-9612-1CD3BFE6C260}">
      <dgm:prSet/>
      <dgm:spPr/>
      <dgm:t>
        <a:bodyPr/>
        <a:lstStyle/>
        <a:p>
          <a:endParaRPr lang="en-US" sz="1200"/>
        </a:p>
      </dgm:t>
    </dgm:pt>
    <dgm:pt modelId="{8B195A6D-9CB7-074B-8BA6-4F0DA94DB54C}" type="sibTrans" cxnId="{20EC272A-1BF0-9F43-9612-1CD3BFE6C260}">
      <dgm:prSet/>
      <dgm:spPr/>
      <dgm:t>
        <a:bodyPr/>
        <a:lstStyle/>
        <a:p>
          <a:endParaRPr lang="en-US"/>
        </a:p>
      </dgm:t>
    </dgm:pt>
    <dgm:pt modelId="{A6CF22F2-C8B1-6D43-9AA8-BB40210A4375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A29B19C1-DED9-7142-BB81-A5E8211D1FBA}" type="parTrans" cxnId="{7B2AD918-47D7-B74C-9B3B-F40FDC84C232}">
      <dgm:prSet/>
      <dgm:spPr/>
      <dgm:t>
        <a:bodyPr/>
        <a:lstStyle/>
        <a:p>
          <a:endParaRPr lang="en-US" sz="1200"/>
        </a:p>
      </dgm:t>
    </dgm:pt>
    <dgm:pt modelId="{F8FEFD3F-8D52-E24A-A6DA-D7A7499A14ED}" type="sibTrans" cxnId="{7B2AD918-47D7-B74C-9B3B-F40FDC84C232}">
      <dgm:prSet/>
      <dgm:spPr/>
      <dgm:t>
        <a:bodyPr/>
        <a:lstStyle/>
        <a:p>
          <a:endParaRPr lang="en-US"/>
        </a:p>
      </dgm:t>
    </dgm:pt>
    <dgm:pt modelId="{D3A0B9C2-D702-8241-8B32-2BC056BEE02A}">
      <dgm:prSet phldrT="[Text]" custT="1"/>
      <dgm:spPr/>
      <dgm:t>
        <a:bodyPr/>
        <a:lstStyle/>
        <a:p>
          <a:r>
            <a:rPr lang="en-US" sz="1200" i="0" dirty="0"/>
            <a:t>Post-hoc tests for Factor 1 </a:t>
          </a:r>
        </a:p>
      </dgm:t>
    </dgm:pt>
    <dgm:pt modelId="{C8E9B1CB-ADE0-5A47-944E-16E964980F96}" type="parTrans" cxnId="{96B867D4-19F4-CE4E-B27F-05D926520385}">
      <dgm:prSet/>
      <dgm:spPr/>
      <dgm:t>
        <a:bodyPr/>
        <a:lstStyle/>
        <a:p>
          <a:endParaRPr lang="en-US" sz="1200"/>
        </a:p>
      </dgm:t>
    </dgm:pt>
    <dgm:pt modelId="{F068A0B5-6283-9341-A875-6885A3707F58}" type="sibTrans" cxnId="{96B867D4-19F4-CE4E-B27F-05D926520385}">
      <dgm:prSet/>
      <dgm:spPr/>
      <dgm:t>
        <a:bodyPr/>
        <a:lstStyle/>
        <a:p>
          <a:endParaRPr lang="en-US"/>
        </a:p>
      </dgm:t>
    </dgm:pt>
    <dgm:pt modelId="{43982B28-B098-DF44-A47F-32084AF3195B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D56AD3C1-9334-7440-A000-19B531E6BA1E}" type="parTrans" cxnId="{0AB1F4AA-F858-BA48-99CD-CEB2018F8D8A}">
      <dgm:prSet/>
      <dgm:spPr/>
      <dgm:t>
        <a:bodyPr/>
        <a:lstStyle/>
        <a:p>
          <a:endParaRPr lang="en-US" sz="1200"/>
        </a:p>
      </dgm:t>
    </dgm:pt>
    <dgm:pt modelId="{9C7845A9-FC07-8E4D-9C40-3A58BB88DD3D}" type="sibTrans" cxnId="{0AB1F4AA-F858-BA48-99CD-CEB2018F8D8A}">
      <dgm:prSet/>
      <dgm:spPr/>
      <dgm:t>
        <a:bodyPr/>
        <a:lstStyle/>
        <a:p>
          <a:endParaRPr lang="en-US"/>
        </a:p>
      </dgm:t>
    </dgm:pt>
    <dgm:pt modelId="{83338139-3537-F643-9FF6-E99341207CB6}">
      <dgm:prSet phldrT="[Text]" custT="1"/>
      <dgm:spPr/>
      <dgm:t>
        <a:bodyPr/>
        <a:lstStyle/>
        <a:p>
          <a:r>
            <a:rPr lang="en-US" sz="1200" i="0" dirty="0"/>
            <a:t>Post-hoc tests for Factor 2</a:t>
          </a:r>
        </a:p>
      </dgm:t>
    </dgm:pt>
    <dgm:pt modelId="{675CDC13-7C13-2A49-93CE-2288D5F2D838}" type="parTrans" cxnId="{F7B47EDB-BAB9-4A40-A981-291E54A6FF37}">
      <dgm:prSet/>
      <dgm:spPr/>
      <dgm:t>
        <a:bodyPr/>
        <a:lstStyle/>
        <a:p>
          <a:endParaRPr lang="en-US" sz="1200"/>
        </a:p>
      </dgm:t>
    </dgm:pt>
    <dgm:pt modelId="{E4A3EFE1-D2C0-704F-B073-52094B7F484D}" type="sibTrans" cxnId="{F7B47EDB-BAB9-4A40-A981-291E54A6FF37}">
      <dgm:prSet/>
      <dgm:spPr/>
      <dgm:t>
        <a:bodyPr/>
        <a:lstStyle/>
        <a:p>
          <a:endParaRPr lang="en-US"/>
        </a:p>
      </dgm:t>
    </dgm:pt>
    <dgm:pt modelId="{372D30D3-F7F0-F343-B000-246295F38D64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4A162B02-B02D-F84C-8AA8-28A500897CF3}" type="parTrans" cxnId="{DEE1D96F-CD71-2748-B2B4-5FC18C3399E5}">
      <dgm:prSet/>
      <dgm:spPr/>
      <dgm:t>
        <a:bodyPr/>
        <a:lstStyle/>
        <a:p>
          <a:endParaRPr lang="en-US" sz="1200"/>
        </a:p>
      </dgm:t>
    </dgm:pt>
    <dgm:pt modelId="{E84B4E00-086F-7348-A625-42AA7CE5E9D5}" type="sibTrans" cxnId="{DEE1D96F-CD71-2748-B2B4-5FC18C3399E5}">
      <dgm:prSet/>
      <dgm:spPr/>
      <dgm:t>
        <a:bodyPr/>
        <a:lstStyle/>
        <a:p>
          <a:endParaRPr lang="en-US"/>
        </a:p>
      </dgm:t>
    </dgm:pt>
    <dgm:pt modelId="{DDB6BA87-F8C0-9747-A7B2-784991A2446E}">
      <dgm:prSet phldrT="[Text]" custT="1"/>
      <dgm:spPr/>
      <dgm:t>
        <a:bodyPr/>
        <a:lstStyle/>
        <a:p>
          <a:r>
            <a:rPr lang="en-US" sz="1200" i="0" dirty="0"/>
            <a:t>One-way ANOVA on Factor 1 for each group in  Factor 2*</a:t>
          </a:r>
        </a:p>
      </dgm:t>
    </dgm:pt>
    <dgm:pt modelId="{1D5380D3-2B98-C04E-8755-FCB95DCB23B5}" type="parTrans" cxnId="{BCAEF51E-5E70-FF46-9DA5-8CA8476AA1DD}">
      <dgm:prSet/>
      <dgm:spPr/>
      <dgm:t>
        <a:bodyPr/>
        <a:lstStyle/>
        <a:p>
          <a:endParaRPr lang="en-US" sz="1200"/>
        </a:p>
      </dgm:t>
    </dgm:pt>
    <dgm:pt modelId="{F2FBCAE3-21A4-FB4D-A830-D8F78D1CC0A4}" type="sibTrans" cxnId="{BCAEF51E-5E70-FF46-9DA5-8CA8476AA1DD}">
      <dgm:prSet/>
      <dgm:spPr/>
      <dgm:t>
        <a:bodyPr/>
        <a:lstStyle/>
        <a:p>
          <a:endParaRPr lang="en-US"/>
        </a:p>
      </dgm:t>
    </dgm:pt>
    <dgm:pt modelId="{0EEE0311-1023-6149-ACC8-AA8B46A7D880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6EBE231D-543D-9C4B-9A9B-A8F6D3956F32}" type="parTrans" cxnId="{3E89C968-AC21-0A4A-86D7-519AAFA07E1C}">
      <dgm:prSet/>
      <dgm:spPr/>
      <dgm:t>
        <a:bodyPr/>
        <a:lstStyle/>
        <a:p>
          <a:endParaRPr lang="en-US" sz="1200"/>
        </a:p>
      </dgm:t>
    </dgm:pt>
    <dgm:pt modelId="{535ABDF0-4319-F940-B50B-C2850091CF7B}" type="sibTrans" cxnId="{3E89C968-AC21-0A4A-86D7-519AAFA07E1C}">
      <dgm:prSet/>
      <dgm:spPr/>
      <dgm:t>
        <a:bodyPr/>
        <a:lstStyle/>
        <a:p>
          <a:endParaRPr lang="en-US"/>
        </a:p>
      </dgm:t>
    </dgm:pt>
    <dgm:pt modelId="{F9247674-306E-8044-B294-2411F062D813}">
      <dgm:prSet phldrT="[Text]" custT="1"/>
      <dgm:spPr/>
      <dgm:t>
        <a:bodyPr/>
        <a:lstStyle/>
        <a:p>
          <a:r>
            <a:rPr lang="en-US" sz="1200" i="0" dirty="0"/>
            <a:t>For each ANOVA, follow the decision tree for one-way ANOVA</a:t>
          </a:r>
        </a:p>
      </dgm:t>
    </dgm:pt>
    <dgm:pt modelId="{A6B2BD27-7463-694B-9CC2-95280AA5327A}" type="parTrans" cxnId="{E6AB2000-93FC-CD43-83EF-142898E957CF}">
      <dgm:prSet/>
      <dgm:spPr/>
      <dgm:t>
        <a:bodyPr/>
        <a:lstStyle/>
        <a:p>
          <a:endParaRPr lang="en-US" sz="1200"/>
        </a:p>
      </dgm:t>
    </dgm:pt>
    <dgm:pt modelId="{152F25DF-3389-2844-806D-175688C691F8}" type="sibTrans" cxnId="{E6AB2000-93FC-CD43-83EF-142898E957CF}">
      <dgm:prSet/>
      <dgm:spPr/>
      <dgm:t>
        <a:bodyPr/>
        <a:lstStyle/>
        <a:p>
          <a:endParaRPr lang="en-US"/>
        </a:p>
      </dgm:t>
    </dgm:pt>
    <dgm:pt modelId="{5CE22261-2C1D-2E47-A8AB-CBD5422063E0}" type="pres">
      <dgm:prSet presAssocID="{D3D30922-DEAC-824A-8FBF-199FC94B12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4CD9DFB-D537-0346-87F2-EDFBCE865BCB}" type="pres">
      <dgm:prSet presAssocID="{C3F44BAF-AC61-9941-BC69-BF6325FC1E88}" presName="hierRoot1" presStyleCnt="0"/>
      <dgm:spPr/>
    </dgm:pt>
    <dgm:pt modelId="{0A5F9168-7337-F548-BC2D-BAFCC84E8498}" type="pres">
      <dgm:prSet presAssocID="{C3F44BAF-AC61-9941-BC69-BF6325FC1E88}" presName="composite" presStyleCnt="0"/>
      <dgm:spPr/>
    </dgm:pt>
    <dgm:pt modelId="{80F44B41-1B40-0747-B225-2F802463615F}" type="pres">
      <dgm:prSet presAssocID="{C3F44BAF-AC61-9941-BC69-BF6325FC1E88}" presName="background" presStyleLbl="node0" presStyleIdx="0" presStyleCnt="1"/>
      <dgm:spPr/>
    </dgm:pt>
    <dgm:pt modelId="{166A798F-4338-A346-8611-33BE59564728}" type="pres">
      <dgm:prSet presAssocID="{C3F44BAF-AC61-9941-BC69-BF6325FC1E88}" presName="text" presStyleLbl="fgAcc0" presStyleIdx="0" presStyleCnt="1" custScaleY="67522">
        <dgm:presLayoutVars>
          <dgm:chPref val="3"/>
        </dgm:presLayoutVars>
      </dgm:prSet>
      <dgm:spPr/>
    </dgm:pt>
    <dgm:pt modelId="{391F4F71-A87F-344F-9A85-5C8CE3C4AD34}" type="pres">
      <dgm:prSet presAssocID="{C3F44BAF-AC61-9941-BC69-BF6325FC1E88}" presName="hierChild2" presStyleCnt="0"/>
      <dgm:spPr/>
    </dgm:pt>
    <dgm:pt modelId="{3F2CF484-2661-D845-A1E1-E32156908655}" type="pres">
      <dgm:prSet presAssocID="{096D0C86-5962-EB48-9E54-4B73237A0348}" presName="Name10" presStyleLbl="parChTrans1D2" presStyleIdx="0" presStyleCnt="2" custSzY="233675"/>
      <dgm:spPr/>
    </dgm:pt>
    <dgm:pt modelId="{1C8C5FB1-8DB8-B546-881E-977E8C57A7A0}" type="pres">
      <dgm:prSet presAssocID="{0273A838-AE80-7448-9C1E-56A49F373EBB}" presName="hierRoot2" presStyleCnt="0"/>
      <dgm:spPr/>
    </dgm:pt>
    <dgm:pt modelId="{66E8E1C9-D9BB-2140-B04D-455E7D0B5F09}" type="pres">
      <dgm:prSet presAssocID="{0273A838-AE80-7448-9C1E-56A49F373EBB}" presName="composite2" presStyleCnt="0"/>
      <dgm:spPr/>
    </dgm:pt>
    <dgm:pt modelId="{7FFA7144-D009-F949-9FCC-10B434CCA943}" type="pres">
      <dgm:prSet presAssocID="{0273A838-AE80-7448-9C1E-56A49F373EBB}" presName="background2" presStyleLbl="node2" presStyleIdx="0" presStyleCnt="2"/>
      <dgm:spPr/>
    </dgm:pt>
    <dgm:pt modelId="{876D14E6-32F7-0244-A671-285E83F03BED}" type="pres">
      <dgm:prSet presAssocID="{0273A838-AE80-7448-9C1E-56A49F373EBB}" presName="text2" presStyleLbl="fgAcc2" presStyleIdx="0" presStyleCnt="2" custScaleY="64319">
        <dgm:presLayoutVars>
          <dgm:chPref val="3"/>
        </dgm:presLayoutVars>
      </dgm:prSet>
      <dgm:spPr/>
    </dgm:pt>
    <dgm:pt modelId="{D533E575-8AA1-8B45-8AFD-52C7C487DE27}" type="pres">
      <dgm:prSet presAssocID="{0273A838-AE80-7448-9C1E-56A49F373EBB}" presName="hierChild3" presStyleCnt="0"/>
      <dgm:spPr/>
    </dgm:pt>
    <dgm:pt modelId="{2170435A-C16E-D34A-937B-93A9716D8D73}" type="pres">
      <dgm:prSet presAssocID="{29F8EF32-19D7-834E-B361-0A05769B88F2}" presName="Name17" presStyleLbl="parChTrans1D3" presStyleIdx="0" presStyleCnt="4" custSzY="233675"/>
      <dgm:spPr/>
    </dgm:pt>
    <dgm:pt modelId="{23546792-6110-F44F-9B5E-EB1EB98DF197}" type="pres">
      <dgm:prSet presAssocID="{3CF1128F-7AEE-3244-8C31-A13B6B03AB2E}" presName="hierRoot3" presStyleCnt="0"/>
      <dgm:spPr/>
    </dgm:pt>
    <dgm:pt modelId="{91E648F9-C179-2E49-B909-4C70328A95B3}" type="pres">
      <dgm:prSet presAssocID="{3CF1128F-7AEE-3244-8C31-A13B6B03AB2E}" presName="composite3" presStyleCnt="0"/>
      <dgm:spPr/>
    </dgm:pt>
    <dgm:pt modelId="{A782B2AC-05BB-D541-BC98-2C5882219F02}" type="pres">
      <dgm:prSet presAssocID="{3CF1128F-7AEE-3244-8C31-A13B6B03AB2E}" presName="background3" presStyleLbl="node3" presStyleIdx="0" presStyleCnt="4"/>
      <dgm:spPr/>
    </dgm:pt>
    <dgm:pt modelId="{C330704D-1BD3-C74E-BF20-43152B018303}" type="pres">
      <dgm:prSet presAssocID="{3CF1128F-7AEE-3244-8C31-A13B6B03AB2E}" presName="text3" presStyleLbl="fgAcc3" presStyleIdx="0" presStyleCnt="4" custScaleY="67522">
        <dgm:presLayoutVars>
          <dgm:chPref val="3"/>
        </dgm:presLayoutVars>
      </dgm:prSet>
      <dgm:spPr/>
    </dgm:pt>
    <dgm:pt modelId="{D101A417-26A4-BA4F-9DAC-8C26EFD95C89}" type="pres">
      <dgm:prSet presAssocID="{3CF1128F-7AEE-3244-8C31-A13B6B03AB2E}" presName="hierChild4" presStyleCnt="0"/>
      <dgm:spPr/>
    </dgm:pt>
    <dgm:pt modelId="{A4554450-4306-0940-A850-05F514B50D74}" type="pres">
      <dgm:prSet presAssocID="{1757983A-3489-4744-8AA9-60234C347D28}" presName="Name23" presStyleLbl="parChTrans1D4" presStyleIdx="0" presStyleCnt="13" custSzY="233675"/>
      <dgm:spPr/>
    </dgm:pt>
    <dgm:pt modelId="{EDAF8783-AEC2-B144-8396-63C7F75477A4}" type="pres">
      <dgm:prSet presAssocID="{AD7CF844-6C10-F341-97A0-2F7050CF8337}" presName="hierRoot4" presStyleCnt="0"/>
      <dgm:spPr/>
    </dgm:pt>
    <dgm:pt modelId="{15C1F6B8-292C-EA45-B545-E6AAB7336011}" type="pres">
      <dgm:prSet presAssocID="{AD7CF844-6C10-F341-97A0-2F7050CF8337}" presName="composite4" presStyleCnt="0"/>
      <dgm:spPr/>
    </dgm:pt>
    <dgm:pt modelId="{A0A9DE2E-587F-E44A-9D2A-747D8364779A}" type="pres">
      <dgm:prSet presAssocID="{AD7CF844-6C10-F341-97A0-2F7050CF8337}" presName="background4" presStyleLbl="node4" presStyleIdx="0" presStyleCnt="13"/>
      <dgm:spPr/>
    </dgm:pt>
    <dgm:pt modelId="{4E496FAD-BCB6-7C44-9E3B-308DE61E41B4}" type="pres">
      <dgm:prSet presAssocID="{AD7CF844-6C10-F341-97A0-2F7050CF8337}" presName="text4" presStyleLbl="fgAcc4" presStyleIdx="0" presStyleCnt="13" custScaleY="67522">
        <dgm:presLayoutVars>
          <dgm:chPref val="3"/>
        </dgm:presLayoutVars>
      </dgm:prSet>
      <dgm:spPr/>
    </dgm:pt>
    <dgm:pt modelId="{C71C13E3-05A0-D04A-A77C-3D4E7ED73858}" type="pres">
      <dgm:prSet presAssocID="{AD7CF844-6C10-F341-97A0-2F7050CF8337}" presName="hierChild5" presStyleCnt="0"/>
      <dgm:spPr/>
    </dgm:pt>
    <dgm:pt modelId="{44215E32-764E-B14A-B57F-D4578539745A}" type="pres">
      <dgm:prSet presAssocID="{C8E9B1CB-ADE0-5A47-944E-16E964980F96}" presName="Name23" presStyleLbl="parChTrans1D4" presStyleIdx="1" presStyleCnt="13" custSzY="233675"/>
      <dgm:spPr/>
    </dgm:pt>
    <dgm:pt modelId="{8F48A9B8-BC4F-FD4C-8587-7CE694E1DCE5}" type="pres">
      <dgm:prSet presAssocID="{D3A0B9C2-D702-8241-8B32-2BC056BEE02A}" presName="hierRoot4" presStyleCnt="0"/>
      <dgm:spPr/>
    </dgm:pt>
    <dgm:pt modelId="{19DC73C8-AC94-3140-985A-770A83DCFFEF}" type="pres">
      <dgm:prSet presAssocID="{D3A0B9C2-D702-8241-8B32-2BC056BEE02A}" presName="composite4" presStyleCnt="0"/>
      <dgm:spPr/>
    </dgm:pt>
    <dgm:pt modelId="{3EB8F4AD-6110-C74B-ABA7-6863C4E43662}" type="pres">
      <dgm:prSet presAssocID="{D3A0B9C2-D702-8241-8B32-2BC056BEE02A}" presName="background4" presStyleLbl="node4" presStyleIdx="1" presStyleCnt="13"/>
      <dgm:spPr/>
    </dgm:pt>
    <dgm:pt modelId="{969BA77D-A4D3-1646-9D7B-4BC4DB6C9055}" type="pres">
      <dgm:prSet presAssocID="{D3A0B9C2-D702-8241-8B32-2BC056BEE02A}" presName="text4" presStyleLbl="fgAcc4" presStyleIdx="1" presStyleCnt="13" custScaleY="67522">
        <dgm:presLayoutVars>
          <dgm:chPref val="3"/>
        </dgm:presLayoutVars>
      </dgm:prSet>
      <dgm:spPr/>
    </dgm:pt>
    <dgm:pt modelId="{C0619EB2-A82B-104B-B291-0B2EB3394126}" type="pres">
      <dgm:prSet presAssocID="{D3A0B9C2-D702-8241-8B32-2BC056BEE02A}" presName="hierChild5" presStyleCnt="0"/>
      <dgm:spPr/>
    </dgm:pt>
    <dgm:pt modelId="{FEF0624B-974A-9C45-BDF6-B3F2ECDCF3CB}" type="pres">
      <dgm:prSet presAssocID="{2B0F263F-8889-9F45-8DE6-EF872EE1827E}" presName="Name23" presStyleLbl="parChTrans1D4" presStyleIdx="2" presStyleCnt="13" custSzY="233675"/>
      <dgm:spPr/>
    </dgm:pt>
    <dgm:pt modelId="{F4F7EA89-7BCE-5043-8614-CDF54D4F1BA7}" type="pres">
      <dgm:prSet presAssocID="{09BB0262-FD50-4D4B-BE08-5678C4C1A82F}" presName="hierRoot4" presStyleCnt="0"/>
      <dgm:spPr/>
    </dgm:pt>
    <dgm:pt modelId="{1A0078F0-A759-C141-87BF-48207D0EB762}" type="pres">
      <dgm:prSet presAssocID="{09BB0262-FD50-4D4B-BE08-5678C4C1A82F}" presName="composite4" presStyleCnt="0"/>
      <dgm:spPr/>
    </dgm:pt>
    <dgm:pt modelId="{06F5A505-DA9A-7348-B787-6B13AC6D4F85}" type="pres">
      <dgm:prSet presAssocID="{09BB0262-FD50-4D4B-BE08-5678C4C1A82F}" presName="background4" presStyleLbl="node4" presStyleIdx="2" presStyleCnt="13"/>
      <dgm:spPr/>
    </dgm:pt>
    <dgm:pt modelId="{21B63496-F10E-D244-9383-FE21B35220F9}" type="pres">
      <dgm:prSet presAssocID="{09BB0262-FD50-4D4B-BE08-5678C4C1A82F}" presName="text4" presStyleLbl="fgAcc4" presStyleIdx="2" presStyleCnt="13" custScaleY="67522">
        <dgm:presLayoutVars>
          <dgm:chPref val="3"/>
        </dgm:presLayoutVars>
      </dgm:prSet>
      <dgm:spPr/>
    </dgm:pt>
    <dgm:pt modelId="{F226D65F-C9DE-5C41-A418-5DFC20E12C84}" type="pres">
      <dgm:prSet presAssocID="{09BB0262-FD50-4D4B-BE08-5678C4C1A82F}" presName="hierChild5" presStyleCnt="0"/>
      <dgm:spPr/>
    </dgm:pt>
    <dgm:pt modelId="{91C0E7E3-5B30-D240-852E-ECE27A5A9234}" type="pres">
      <dgm:prSet presAssocID="{D56AD3C1-9334-7440-A000-19B531E6BA1E}" presName="Name23" presStyleLbl="parChTrans1D4" presStyleIdx="3" presStyleCnt="13" custSzY="233675"/>
      <dgm:spPr/>
    </dgm:pt>
    <dgm:pt modelId="{5DCC98FA-B807-4A4E-8624-2C15C9DA82E1}" type="pres">
      <dgm:prSet presAssocID="{43982B28-B098-DF44-A47F-32084AF3195B}" presName="hierRoot4" presStyleCnt="0"/>
      <dgm:spPr/>
    </dgm:pt>
    <dgm:pt modelId="{A0D83502-7AC4-A14D-AF4E-AE67001670B7}" type="pres">
      <dgm:prSet presAssocID="{43982B28-B098-DF44-A47F-32084AF3195B}" presName="composite4" presStyleCnt="0"/>
      <dgm:spPr/>
    </dgm:pt>
    <dgm:pt modelId="{60910878-2E44-B74A-9635-9E1EBBA43B10}" type="pres">
      <dgm:prSet presAssocID="{43982B28-B098-DF44-A47F-32084AF3195B}" presName="background4" presStyleLbl="node4" presStyleIdx="3" presStyleCnt="13"/>
      <dgm:spPr/>
    </dgm:pt>
    <dgm:pt modelId="{2ABD8088-861E-094F-968F-FA31D6D945B7}" type="pres">
      <dgm:prSet presAssocID="{43982B28-B098-DF44-A47F-32084AF3195B}" presName="text4" presStyleLbl="fgAcc4" presStyleIdx="3" presStyleCnt="13" custScaleY="67522">
        <dgm:presLayoutVars>
          <dgm:chPref val="3"/>
        </dgm:presLayoutVars>
      </dgm:prSet>
      <dgm:spPr/>
    </dgm:pt>
    <dgm:pt modelId="{050DC650-8DAA-2842-8FBC-B4310204148D}" type="pres">
      <dgm:prSet presAssocID="{43982B28-B098-DF44-A47F-32084AF3195B}" presName="hierChild5" presStyleCnt="0"/>
      <dgm:spPr/>
    </dgm:pt>
    <dgm:pt modelId="{BB6A0AE4-8738-514C-8C2D-AA484D0F690E}" type="pres">
      <dgm:prSet presAssocID="{B09C7C33-1A18-7441-93E9-FEFF35E9D737}" presName="Name17" presStyleLbl="parChTrans1D3" presStyleIdx="1" presStyleCnt="4" custSzY="233675"/>
      <dgm:spPr/>
    </dgm:pt>
    <dgm:pt modelId="{7F7400ED-415F-0149-8E90-E52211F24E1D}" type="pres">
      <dgm:prSet presAssocID="{4671BA8B-55D3-FB4A-BFD7-906300755400}" presName="hierRoot3" presStyleCnt="0"/>
      <dgm:spPr/>
    </dgm:pt>
    <dgm:pt modelId="{E52B4879-5919-EB4B-BAF6-3B521E97DA5F}" type="pres">
      <dgm:prSet presAssocID="{4671BA8B-55D3-FB4A-BFD7-906300755400}" presName="composite3" presStyleCnt="0"/>
      <dgm:spPr/>
    </dgm:pt>
    <dgm:pt modelId="{266798EF-063E-0B42-B2B1-61E8F1FA6DB3}" type="pres">
      <dgm:prSet presAssocID="{4671BA8B-55D3-FB4A-BFD7-906300755400}" presName="background3" presStyleLbl="node3" presStyleIdx="1" presStyleCnt="4"/>
      <dgm:spPr/>
    </dgm:pt>
    <dgm:pt modelId="{4896E66C-78B1-D44D-8A51-6F52F304F446}" type="pres">
      <dgm:prSet presAssocID="{4671BA8B-55D3-FB4A-BFD7-906300755400}" presName="text3" presStyleLbl="fgAcc3" presStyleIdx="1" presStyleCnt="4" custScaleY="67522">
        <dgm:presLayoutVars>
          <dgm:chPref val="3"/>
        </dgm:presLayoutVars>
      </dgm:prSet>
      <dgm:spPr/>
    </dgm:pt>
    <dgm:pt modelId="{46ACE1C0-2E1B-984B-94FE-7A980A6E57FF}" type="pres">
      <dgm:prSet presAssocID="{4671BA8B-55D3-FB4A-BFD7-906300755400}" presName="hierChild4" presStyleCnt="0"/>
      <dgm:spPr/>
    </dgm:pt>
    <dgm:pt modelId="{9967E46B-30C4-C948-994D-E4826B17F086}" type="pres">
      <dgm:prSet presAssocID="{EDC634F0-1432-594E-8F25-F4114DD8E86E}" presName="Name23" presStyleLbl="parChTrans1D4" presStyleIdx="4" presStyleCnt="13" custSzY="233675"/>
      <dgm:spPr/>
    </dgm:pt>
    <dgm:pt modelId="{2ED85DFF-9447-3C4A-941C-388707E8A546}" type="pres">
      <dgm:prSet presAssocID="{85436CE4-41DD-E142-AC4E-49591F885480}" presName="hierRoot4" presStyleCnt="0"/>
      <dgm:spPr/>
    </dgm:pt>
    <dgm:pt modelId="{F45F9F0A-44C7-7046-BDD3-C35764357C88}" type="pres">
      <dgm:prSet presAssocID="{85436CE4-41DD-E142-AC4E-49591F885480}" presName="composite4" presStyleCnt="0"/>
      <dgm:spPr/>
    </dgm:pt>
    <dgm:pt modelId="{566045CA-A263-9946-8FCD-B00A3F1413A8}" type="pres">
      <dgm:prSet presAssocID="{85436CE4-41DD-E142-AC4E-49591F885480}" presName="background4" presStyleLbl="node4" presStyleIdx="4" presStyleCnt="13"/>
      <dgm:spPr/>
    </dgm:pt>
    <dgm:pt modelId="{95213C4C-AE4E-3A40-BB84-7B9CAA3121A9}" type="pres">
      <dgm:prSet presAssocID="{85436CE4-41DD-E142-AC4E-49591F885480}" presName="text4" presStyleLbl="fgAcc4" presStyleIdx="4" presStyleCnt="13" custScaleY="67522">
        <dgm:presLayoutVars>
          <dgm:chPref val="3"/>
        </dgm:presLayoutVars>
      </dgm:prSet>
      <dgm:spPr/>
    </dgm:pt>
    <dgm:pt modelId="{4CEDF14E-340E-E548-AAA0-DBDAC4DA5352}" type="pres">
      <dgm:prSet presAssocID="{85436CE4-41DD-E142-AC4E-49591F885480}" presName="hierChild5" presStyleCnt="0"/>
      <dgm:spPr/>
    </dgm:pt>
    <dgm:pt modelId="{2DD994C8-AA09-5A42-8F26-387D28FF0EC0}" type="pres">
      <dgm:prSet presAssocID="{675CDC13-7C13-2A49-93CE-2288D5F2D838}" presName="Name23" presStyleLbl="parChTrans1D4" presStyleIdx="5" presStyleCnt="13" custSzY="233675"/>
      <dgm:spPr/>
    </dgm:pt>
    <dgm:pt modelId="{49F41D55-1A9C-4345-9699-68F187315EFC}" type="pres">
      <dgm:prSet presAssocID="{83338139-3537-F643-9FF6-E99341207CB6}" presName="hierRoot4" presStyleCnt="0"/>
      <dgm:spPr/>
    </dgm:pt>
    <dgm:pt modelId="{7B2DFF20-D481-3346-AA80-D0E84C9F066C}" type="pres">
      <dgm:prSet presAssocID="{83338139-3537-F643-9FF6-E99341207CB6}" presName="composite4" presStyleCnt="0"/>
      <dgm:spPr/>
    </dgm:pt>
    <dgm:pt modelId="{7CEEC485-9B64-214C-8931-B8CB6B372C1F}" type="pres">
      <dgm:prSet presAssocID="{83338139-3537-F643-9FF6-E99341207CB6}" presName="background4" presStyleLbl="node4" presStyleIdx="5" presStyleCnt="13"/>
      <dgm:spPr/>
    </dgm:pt>
    <dgm:pt modelId="{A9241B44-35BD-DD47-B217-3D18CDE2268E}" type="pres">
      <dgm:prSet presAssocID="{83338139-3537-F643-9FF6-E99341207CB6}" presName="text4" presStyleLbl="fgAcc4" presStyleIdx="5" presStyleCnt="13" custScaleY="67522">
        <dgm:presLayoutVars>
          <dgm:chPref val="3"/>
        </dgm:presLayoutVars>
      </dgm:prSet>
      <dgm:spPr/>
    </dgm:pt>
    <dgm:pt modelId="{B70E975E-CFFF-344C-8DED-E991D3C6F339}" type="pres">
      <dgm:prSet presAssocID="{83338139-3537-F643-9FF6-E99341207CB6}" presName="hierChild5" presStyleCnt="0"/>
      <dgm:spPr/>
    </dgm:pt>
    <dgm:pt modelId="{D3918BBF-A179-2641-B28D-48928F74B83A}" type="pres">
      <dgm:prSet presAssocID="{B1E91F3D-C089-CC4E-8AB0-7538DBBA059E}" presName="Name23" presStyleLbl="parChTrans1D4" presStyleIdx="6" presStyleCnt="13" custSzY="233675"/>
      <dgm:spPr/>
    </dgm:pt>
    <dgm:pt modelId="{E433FBC4-4F2D-2944-95FC-1FF6A552311A}" type="pres">
      <dgm:prSet presAssocID="{3355F2EA-1AF8-5D42-92BE-0EF7A57A921A}" presName="hierRoot4" presStyleCnt="0"/>
      <dgm:spPr/>
    </dgm:pt>
    <dgm:pt modelId="{00ADAEB5-622A-3949-8A62-E87E7C4C074B}" type="pres">
      <dgm:prSet presAssocID="{3355F2EA-1AF8-5D42-92BE-0EF7A57A921A}" presName="composite4" presStyleCnt="0"/>
      <dgm:spPr/>
    </dgm:pt>
    <dgm:pt modelId="{CB939308-6C2B-9A4B-9402-0736E6860A7A}" type="pres">
      <dgm:prSet presAssocID="{3355F2EA-1AF8-5D42-92BE-0EF7A57A921A}" presName="background4" presStyleLbl="node4" presStyleIdx="6" presStyleCnt="13"/>
      <dgm:spPr/>
    </dgm:pt>
    <dgm:pt modelId="{AB1BA617-10C3-0F41-8576-5B9F4DDB8BB4}" type="pres">
      <dgm:prSet presAssocID="{3355F2EA-1AF8-5D42-92BE-0EF7A57A921A}" presName="text4" presStyleLbl="fgAcc4" presStyleIdx="6" presStyleCnt="13" custScaleY="67522">
        <dgm:presLayoutVars>
          <dgm:chPref val="3"/>
        </dgm:presLayoutVars>
      </dgm:prSet>
      <dgm:spPr/>
    </dgm:pt>
    <dgm:pt modelId="{AE5A41E9-41AF-C04D-9584-D352DF9DF632}" type="pres">
      <dgm:prSet presAssocID="{3355F2EA-1AF8-5D42-92BE-0EF7A57A921A}" presName="hierChild5" presStyleCnt="0"/>
      <dgm:spPr/>
    </dgm:pt>
    <dgm:pt modelId="{C5F7E387-5FCD-7C41-8B4A-ACC70CB5AED0}" type="pres">
      <dgm:prSet presAssocID="{4A162B02-B02D-F84C-8AA8-28A500897CF3}" presName="Name23" presStyleLbl="parChTrans1D4" presStyleIdx="7" presStyleCnt="13" custSzY="233675"/>
      <dgm:spPr/>
    </dgm:pt>
    <dgm:pt modelId="{AEEDC1BF-602E-8446-8E84-0983A3CF7C3D}" type="pres">
      <dgm:prSet presAssocID="{372D30D3-F7F0-F343-B000-246295F38D64}" presName="hierRoot4" presStyleCnt="0"/>
      <dgm:spPr/>
    </dgm:pt>
    <dgm:pt modelId="{3A498BA3-0C90-6C44-A3B0-F7CA2CAC69D8}" type="pres">
      <dgm:prSet presAssocID="{372D30D3-F7F0-F343-B000-246295F38D64}" presName="composite4" presStyleCnt="0"/>
      <dgm:spPr/>
    </dgm:pt>
    <dgm:pt modelId="{737A8DC9-ED86-1944-BE7D-0AA885B8232D}" type="pres">
      <dgm:prSet presAssocID="{372D30D3-F7F0-F343-B000-246295F38D64}" presName="background4" presStyleLbl="node4" presStyleIdx="7" presStyleCnt="13"/>
      <dgm:spPr/>
    </dgm:pt>
    <dgm:pt modelId="{332E67C2-F352-0C4B-B1DA-BDBBED852263}" type="pres">
      <dgm:prSet presAssocID="{372D30D3-F7F0-F343-B000-246295F38D64}" presName="text4" presStyleLbl="fgAcc4" presStyleIdx="7" presStyleCnt="13" custScaleY="67522">
        <dgm:presLayoutVars>
          <dgm:chPref val="3"/>
        </dgm:presLayoutVars>
      </dgm:prSet>
      <dgm:spPr/>
    </dgm:pt>
    <dgm:pt modelId="{9C944C40-EF1F-E64A-A3E4-03D7924790E5}" type="pres">
      <dgm:prSet presAssocID="{372D30D3-F7F0-F343-B000-246295F38D64}" presName="hierChild5" presStyleCnt="0"/>
      <dgm:spPr/>
    </dgm:pt>
    <dgm:pt modelId="{E3E20E26-C50D-F443-9518-97C709F5ED0F}" type="pres">
      <dgm:prSet presAssocID="{9D857D51-EF64-9144-B751-364BD1021690}" presName="Name17" presStyleLbl="parChTrans1D3" presStyleIdx="2" presStyleCnt="4" custSzY="233675"/>
      <dgm:spPr/>
    </dgm:pt>
    <dgm:pt modelId="{A357EE53-C2EF-A04D-974D-149DE7F147D7}" type="pres">
      <dgm:prSet presAssocID="{9B4C94BE-EF6A-564E-A6F0-2F9A123C5362}" presName="hierRoot3" presStyleCnt="0"/>
      <dgm:spPr/>
    </dgm:pt>
    <dgm:pt modelId="{CF1EE3C3-1255-2E4C-9B77-01DBC08B98B9}" type="pres">
      <dgm:prSet presAssocID="{9B4C94BE-EF6A-564E-A6F0-2F9A123C5362}" presName="composite3" presStyleCnt="0"/>
      <dgm:spPr/>
    </dgm:pt>
    <dgm:pt modelId="{820757EB-1F3C-4A4C-A5C6-40A95404378C}" type="pres">
      <dgm:prSet presAssocID="{9B4C94BE-EF6A-564E-A6F0-2F9A123C5362}" presName="background3" presStyleLbl="node3" presStyleIdx="2" presStyleCnt="4"/>
      <dgm:spPr/>
    </dgm:pt>
    <dgm:pt modelId="{1232BB54-2F23-1A4A-86EF-19E8C47E6109}" type="pres">
      <dgm:prSet presAssocID="{9B4C94BE-EF6A-564E-A6F0-2F9A123C5362}" presName="text3" presStyleLbl="fgAcc3" presStyleIdx="2" presStyleCnt="4" custScaleY="67522">
        <dgm:presLayoutVars>
          <dgm:chPref val="3"/>
        </dgm:presLayoutVars>
      </dgm:prSet>
      <dgm:spPr/>
    </dgm:pt>
    <dgm:pt modelId="{AEB375E6-B10A-3540-9721-226AA151D398}" type="pres">
      <dgm:prSet presAssocID="{9B4C94BE-EF6A-564E-A6F0-2F9A123C5362}" presName="hierChild4" presStyleCnt="0"/>
      <dgm:spPr/>
    </dgm:pt>
    <dgm:pt modelId="{D20B2166-6614-E344-B770-C269799AB338}" type="pres">
      <dgm:prSet presAssocID="{DC4D2AD2-3577-5342-9154-31BC3D47DAEE}" presName="Name23" presStyleLbl="parChTrans1D4" presStyleIdx="8" presStyleCnt="13" custSzY="233675"/>
      <dgm:spPr/>
    </dgm:pt>
    <dgm:pt modelId="{668E6737-D4AC-5845-B92B-568A3F00DF92}" type="pres">
      <dgm:prSet presAssocID="{C7717B4B-2E2E-F441-BEA2-7CCF56CBEAB7}" presName="hierRoot4" presStyleCnt="0"/>
      <dgm:spPr/>
    </dgm:pt>
    <dgm:pt modelId="{B604E270-F812-1E49-9DB1-E89F62040A8D}" type="pres">
      <dgm:prSet presAssocID="{C7717B4B-2E2E-F441-BEA2-7CCF56CBEAB7}" presName="composite4" presStyleCnt="0"/>
      <dgm:spPr/>
    </dgm:pt>
    <dgm:pt modelId="{81D64534-9DFC-4D47-9F24-1FBA9148BA2F}" type="pres">
      <dgm:prSet presAssocID="{C7717B4B-2E2E-F441-BEA2-7CCF56CBEAB7}" presName="background4" presStyleLbl="node4" presStyleIdx="8" presStyleCnt="13"/>
      <dgm:spPr/>
    </dgm:pt>
    <dgm:pt modelId="{286EFBF8-F467-9C49-BF15-EC5A08DA1CB6}" type="pres">
      <dgm:prSet presAssocID="{C7717B4B-2E2E-F441-BEA2-7CCF56CBEAB7}" presName="text4" presStyleLbl="fgAcc4" presStyleIdx="8" presStyleCnt="13" custScaleY="67522">
        <dgm:presLayoutVars>
          <dgm:chPref val="3"/>
        </dgm:presLayoutVars>
      </dgm:prSet>
      <dgm:spPr/>
    </dgm:pt>
    <dgm:pt modelId="{D92C07DB-7B50-7E46-91D1-22F96B7EA915}" type="pres">
      <dgm:prSet presAssocID="{C7717B4B-2E2E-F441-BEA2-7CCF56CBEAB7}" presName="hierChild5" presStyleCnt="0"/>
      <dgm:spPr/>
    </dgm:pt>
    <dgm:pt modelId="{391007EA-D9DB-9C4F-829F-B7AB0A0D5628}" type="pres">
      <dgm:prSet presAssocID="{1D5380D3-2B98-C04E-8755-FCB95DCB23B5}" presName="Name23" presStyleLbl="parChTrans1D4" presStyleIdx="9" presStyleCnt="13" custSzY="233675"/>
      <dgm:spPr/>
    </dgm:pt>
    <dgm:pt modelId="{B0C2071D-2C9E-1D48-B1E3-6ED21CD2137B}" type="pres">
      <dgm:prSet presAssocID="{DDB6BA87-F8C0-9747-A7B2-784991A2446E}" presName="hierRoot4" presStyleCnt="0"/>
      <dgm:spPr/>
    </dgm:pt>
    <dgm:pt modelId="{FD0D044F-7CD7-DB4D-845F-4B7FEBFBA717}" type="pres">
      <dgm:prSet presAssocID="{DDB6BA87-F8C0-9747-A7B2-784991A2446E}" presName="composite4" presStyleCnt="0"/>
      <dgm:spPr/>
    </dgm:pt>
    <dgm:pt modelId="{121C9AC7-CBD6-A141-8B11-A09CE7B0A829}" type="pres">
      <dgm:prSet presAssocID="{DDB6BA87-F8C0-9747-A7B2-784991A2446E}" presName="background4" presStyleLbl="node4" presStyleIdx="9" presStyleCnt="13"/>
      <dgm:spPr/>
    </dgm:pt>
    <dgm:pt modelId="{09D7A8C9-7205-4F4B-9732-09ABF2A3D054}" type="pres">
      <dgm:prSet presAssocID="{DDB6BA87-F8C0-9747-A7B2-784991A2446E}" presName="text4" presStyleLbl="fgAcc4" presStyleIdx="9" presStyleCnt="13" custScaleY="67522">
        <dgm:presLayoutVars>
          <dgm:chPref val="3"/>
        </dgm:presLayoutVars>
      </dgm:prSet>
      <dgm:spPr/>
    </dgm:pt>
    <dgm:pt modelId="{548C298C-8466-F444-8BFA-C669B502A6E1}" type="pres">
      <dgm:prSet presAssocID="{DDB6BA87-F8C0-9747-A7B2-784991A2446E}" presName="hierChild5" presStyleCnt="0"/>
      <dgm:spPr/>
    </dgm:pt>
    <dgm:pt modelId="{6E948266-7137-8547-A499-A16E4E457728}" type="pres">
      <dgm:prSet presAssocID="{A6B2BD27-7463-694B-9CC2-95280AA5327A}" presName="Name23" presStyleLbl="parChTrans1D4" presStyleIdx="10" presStyleCnt="13"/>
      <dgm:spPr/>
    </dgm:pt>
    <dgm:pt modelId="{7CD41591-8AB9-D745-9715-F975DB04A138}" type="pres">
      <dgm:prSet presAssocID="{F9247674-306E-8044-B294-2411F062D813}" presName="hierRoot4" presStyleCnt="0"/>
      <dgm:spPr/>
    </dgm:pt>
    <dgm:pt modelId="{6C4B8081-4335-4B45-9164-F375D7B42F32}" type="pres">
      <dgm:prSet presAssocID="{F9247674-306E-8044-B294-2411F062D813}" presName="composite4" presStyleCnt="0"/>
      <dgm:spPr/>
    </dgm:pt>
    <dgm:pt modelId="{AFF883F1-9051-804A-BF47-CD924E344D0F}" type="pres">
      <dgm:prSet presAssocID="{F9247674-306E-8044-B294-2411F062D813}" presName="background4" presStyleLbl="node4" presStyleIdx="10" presStyleCnt="13"/>
      <dgm:spPr/>
    </dgm:pt>
    <dgm:pt modelId="{F0E420DD-E975-DD46-ABA1-775B03134CFF}" type="pres">
      <dgm:prSet presAssocID="{F9247674-306E-8044-B294-2411F062D813}" presName="text4" presStyleLbl="fgAcc4" presStyleIdx="10" presStyleCnt="13">
        <dgm:presLayoutVars>
          <dgm:chPref val="3"/>
        </dgm:presLayoutVars>
      </dgm:prSet>
      <dgm:spPr/>
    </dgm:pt>
    <dgm:pt modelId="{59542EA8-2749-7347-93E5-0282F7BE54C9}" type="pres">
      <dgm:prSet presAssocID="{F9247674-306E-8044-B294-2411F062D813}" presName="hierChild5" presStyleCnt="0"/>
      <dgm:spPr/>
    </dgm:pt>
    <dgm:pt modelId="{C7ABDBF9-01B5-2F4A-866A-7B8285E8E81E}" type="pres">
      <dgm:prSet presAssocID="{A29B19C1-DED9-7142-BB81-A5E8211D1FBA}" presName="Name23" presStyleLbl="parChTrans1D4" presStyleIdx="11" presStyleCnt="13" custSzY="233675"/>
      <dgm:spPr/>
    </dgm:pt>
    <dgm:pt modelId="{A9C057F5-AE29-674B-B1F5-FB12DEDD31FA}" type="pres">
      <dgm:prSet presAssocID="{A6CF22F2-C8B1-6D43-9AA8-BB40210A4375}" presName="hierRoot4" presStyleCnt="0"/>
      <dgm:spPr/>
    </dgm:pt>
    <dgm:pt modelId="{C22C30BD-CF69-EA49-86B0-522D3C6D12DB}" type="pres">
      <dgm:prSet presAssocID="{A6CF22F2-C8B1-6D43-9AA8-BB40210A4375}" presName="composite4" presStyleCnt="0"/>
      <dgm:spPr/>
    </dgm:pt>
    <dgm:pt modelId="{375A8279-BA20-5B48-B412-0E7DF9A4EE08}" type="pres">
      <dgm:prSet presAssocID="{A6CF22F2-C8B1-6D43-9AA8-BB40210A4375}" presName="background4" presStyleLbl="node4" presStyleIdx="11" presStyleCnt="13"/>
      <dgm:spPr/>
    </dgm:pt>
    <dgm:pt modelId="{F8DF38AC-B304-E049-B4D0-042368A7AEB3}" type="pres">
      <dgm:prSet presAssocID="{A6CF22F2-C8B1-6D43-9AA8-BB40210A4375}" presName="text4" presStyleLbl="fgAcc4" presStyleIdx="11" presStyleCnt="13" custScaleY="67522">
        <dgm:presLayoutVars>
          <dgm:chPref val="3"/>
        </dgm:presLayoutVars>
      </dgm:prSet>
      <dgm:spPr/>
    </dgm:pt>
    <dgm:pt modelId="{B4FACC64-4EF3-3641-915B-99C8162E839B}" type="pres">
      <dgm:prSet presAssocID="{A6CF22F2-C8B1-6D43-9AA8-BB40210A4375}" presName="hierChild5" presStyleCnt="0"/>
      <dgm:spPr/>
    </dgm:pt>
    <dgm:pt modelId="{F192260B-C443-694B-AF89-3F15EBAC8962}" type="pres">
      <dgm:prSet presAssocID="{6EBE231D-543D-9C4B-9A9B-A8F6D3956F32}" presName="Name23" presStyleLbl="parChTrans1D4" presStyleIdx="12" presStyleCnt="13" custSzY="233675"/>
      <dgm:spPr/>
    </dgm:pt>
    <dgm:pt modelId="{0D203654-C589-E64F-B5B8-AECD7EA810C4}" type="pres">
      <dgm:prSet presAssocID="{0EEE0311-1023-6149-ACC8-AA8B46A7D880}" presName="hierRoot4" presStyleCnt="0"/>
      <dgm:spPr/>
    </dgm:pt>
    <dgm:pt modelId="{B21A3517-60D8-F94B-A2CE-3CA0692D9577}" type="pres">
      <dgm:prSet presAssocID="{0EEE0311-1023-6149-ACC8-AA8B46A7D880}" presName="composite4" presStyleCnt="0"/>
      <dgm:spPr/>
    </dgm:pt>
    <dgm:pt modelId="{466D4F23-B3E8-DD49-9A89-E9224D630F52}" type="pres">
      <dgm:prSet presAssocID="{0EEE0311-1023-6149-ACC8-AA8B46A7D880}" presName="background4" presStyleLbl="node4" presStyleIdx="12" presStyleCnt="13"/>
      <dgm:spPr/>
    </dgm:pt>
    <dgm:pt modelId="{4DF6271C-9FC5-5844-A584-AAFA370867EE}" type="pres">
      <dgm:prSet presAssocID="{0EEE0311-1023-6149-ACC8-AA8B46A7D880}" presName="text4" presStyleLbl="fgAcc4" presStyleIdx="12" presStyleCnt="13" custScaleY="67522">
        <dgm:presLayoutVars>
          <dgm:chPref val="3"/>
        </dgm:presLayoutVars>
      </dgm:prSet>
      <dgm:spPr/>
    </dgm:pt>
    <dgm:pt modelId="{A79DEC07-212C-7F42-A007-68D4BA12AE28}" type="pres">
      <dgm:prSet presAssocID="{0EEE0311-1023-6149-ACC8-AA8B46A7D880}" presName="hierChild5" presStyleCnt="0"/>
      <dgm:spPr/>
    </dgm:pt>
    <dgm:pt modelId="{EFF4F474-E777-E24C-A8CF-90FE391989F7}" type="pres">
      <dgm:prSet presAssocID="{F99DA377-0C62-8943-9D46-CA0D6E0B80E5}" presName="Name10" presStyleLbl="parChTrans1D2" presStyleIdx="1" presStyleCnt="2" custSzY="233675"/>
      <dgm:spPr/>
    </dgm:pt>
    <dgm:pt modelId="{385812CF-A7B1-7E45-BCEF-2FCC93E9BDDC}" type="pres">
      <dgm:prSet presAssocID="{135C4A47-E34A-D34F-919C-3E52BFEA1689}" presName="hierRoot2" presStyleCnt="0"/>
      <dgm:spPr/>
    </dgm:pt>
    <dgm:pt modelId="{87A4FE40-9758-C643-969E-38037CEBE323}" type="pres">
      <dgm:prSet presAssocID="{135C4A47-E34A-D34F-919C-3E52BFEA1689}" presName="composite2" presStyleCnt="0"/>
      <dgm:spPr/>
    </dgm:pt>
    <dgm:pt modelId="{F520F08B-AF23-0C4D-BE01-3F7044DF73A7}" type="pres">
      <dgm:prSet presAssocID="{135C4A47-E34A-D34F-919C-3E52BFEA1689}" presName="background2" presStyleLbl="node2" presStyleIdx="1" presStyleCnt="2"/>
      <dgm:spPr/>
    </dgm:pt>
    <dgm:pt modelId="{15EDBBFA-AA53-2445-896C-FEFB793B8FF4}" type="pres">
      <dgm:prSet presAssocID="{135C4A47-E34A-D34F-919C-3E52BFEA1689}" presName="text2" presStyleLbl="fgAcc2" presStyleIdx="1" presStyleCnt="2" custScaleY="67522">
        <dgm:presLayoutVars>
          <dgm:chPref val="3"/>
        </dgm:presLayoutVars>
      </dgm:prSet>
      <dgm:spPr/>
    </dgm:pt>
    <dgm:pt modelId="{683F233E-A728-BE41-A92F-CE446068A8E7}" type="pres">
      <dgm:prSet presAssocID="{135C4A47-E34A-D34F-919C-3E52BFEA1689}" presName="hierChild3" presStyleCnt="0"/>
      <dgm:spPr/>
    </dgm:pt>
    <dgm:pt modelId="{F3593EB7-3BA7-0D46-A9CF-25A8B9114EE0}" type="pres">
      <dgm:prSet presAssocID="{0CA91A3A-DEF5-5747-B56C-59F8CE9B43F5}" presName="Name17" presStyleLbl="parChTrans1D3" presStyleIdx="3" presStyleCnt="4" custSzY="233675"/>
      <dgm:spPr/>
    </dgm:pt>
    <dgm:pt modelId="{2FB4CDCA-F03C-7C45-A6CB-9AA3744BB9A8}" type="pres">
      <dgm:prSet presAssocID="{736C9452-5927-7A41-BE09-094825B5F2AE}" presName="hierRoot3" presStyleCnt="0"/>
      <dgm:spPr/>
    </dgm:pt>
    <dgm:pt modelId="{74C7E457-6885-F344-A629-21DDFF6D2DE1}" type="pres">
      <dgm:prSet presAssocID="{736C9452-5927-7A41-BE09-094825B5F2AE}" presName="composite3" presStyleCnt="0"/>
      <dgm:spPr/>
    </dgm:pt>
    <dgm:pt modelId="{41E4FABD-3185-2C45-B1D8-FEAF23537035}" type="pres">
      <dgm:prSet presAssocID="{736C9452-5927-7A41-BE09-094825B5F2AE}" presName="background3" presStyleLbl="node3" presStyleIdx="3" presStyleCnt="4"/>
      <dgm:spPr/>
    </dgm:pt>
    <dgm:pt modelId="{77F4DD35-7ADC-7F4F-85A9-C3362CDF046D}" type="pres">
      <dgm:prSet presAssocID="{736C9452-5927-7A41-BE09-094825B5F2AE}" presName="text3" presStyleLbl="fgAcc3" presStyleIdx="3" presStyleCnt="4" custScaleY="67522">
        <dgm:presLayoutVars>
          <dgm:chPref val="3"/>
        </dgm:presLayoutVars>
      </dgm:prSet>
      <dgm:spPr/>
    </dgm:pt>
    <dgm:pt modelId="{B087C71B-D0E5-9C41-9922-DF9C1EC22A00}" type="pres">
      <dgm:prSet presAssocID="{736C9452-5927-7A41-BE09-094825B5F2AE}" presName="hierChild4" presStyleCnt="0"/>
      <dgm:spPr/>
    </dgm:pt>
  </dgm:ptLst>
  <dgm:cxnLst>
    <dgm:cxn modelId="{E6AB2000-93FC-CD43-83EF-142898E957CF}" srcId="{DDB6BA87-F8C0-9747-A7B2-784991A2446E}" destId="{F9247674-306E-8044-B294-2411F062D813}" srcOrd="0" destOrd="0" parTransId="{A6B2BD27-7463-694B-9CC2-95280AA5327A}" sibTransId="{152F25DF-3389-2844-806D-175688C691F8}"/>
    <dgm:cxn modelId="{F58F5000-B3B7-7843-A376-74AB9FB25550}" type="presOf" srcId="{675CDC13-7C13-2A49-93CE-2288D5F2D838}" destId="{2DD994C8-AA09-5A42-8F26-387D28FF0EC0}" srcOrd="0" destOrd="0" presId="urn:microsoft.com/office/officeart/2005/8/layout/hierarchy1"/>
    <dgm:cxn modelId="{87F92106-4FFB-1A43-84E7-1CD26232A2E2}" type="presOf" srcId="{F99DA377-0C62-8943-9D46-CA0D6E0B80E5}" destId="{EFF4F474-E777-E24C-A8CF-90FE391989F7}" srcOrd="0" destOrd="0" presId="urn:microsoft.com/office/officeart/2005/8/layout/hierarchy1"/>
    <dgm:cxn modelId="{741E8714-D135-F246-A9EE-4FC12A839C8F}" type="presOf" srcId="{D3A0B9C2-D702-8241-8B32-2BC056BEE02A}" destId="{969BA77D-A4D3-1646-9D7B-4BC4DB6C9055}" srcOrd="0" destOrd="0" presId="urn:microsoft.com/office/officeart/2005/8/layout/hierarchy1"/>
    <dgm:cxn modelId="{7B2AD918-47D7-B74C-9B3B-F40FDC84C232}" srcId="{9B4C94BE-EF6A-564E-A6F0-2F9A123C5362}" destId="{A6CF22F2-C8B1-6D43-9AA8-BB40210A4375}" srcOrd="1" destOrd="0" parTransId="{A29B19C1-DED9-7142-BB81-A5E8211D1FBA}" sibTransId="{F8FEFD3F-8D52-E24A-A6DA-D7A7499A14ED}"/>
    <dgm:cxn modelId="{D420511D-7F98-AD4A-8B15-4930F0F0C4CD}" type="presOf" srcId="{9D857D51-EF64-9144-B751-364BD1021690}" destId="{E3E20E26-C50D-F443-9518-97C709F5ED0F}" srcOrd="0" destOrd="0" presId="urn:microsoft.com/office/officeart/2005/8/layout/hierarchy1"/>
    <dgm:cxn modelId="{BCAEF51E-5E70-FF46-9DA5-8CA8476AA1DD}" srcId="{C7717B4B-2E2E-F441-BEA2-7CCF56CBEAB7}" destId="{DDB6BA87-F8C0-9747-A7B2-784991A2446E}" srcOrd="0" destOrd="0" parTransId="{1D5380D3-2B98-C04E-8755-FCB95DCB23B5}" sibTransId="{F2FBCAE3-21A4-FB4D-A830-D8F78D1CC0A4}"/>
    <dgm:cxn modelId="{51BCAF20-D790-2744-859D-9BADCEF06BF3}" type="presOf" srcId="{DC4D2AD2-3577-5342-9154-31BC3D47DAEE}" destId="{D20B2166-6614-E344-B770-C269799AB338}" srcOrd="0" destOrd="0" presId="urn:microsoft.com/office/officeart/2005/8/layout/hierarchy1"/>
    <dgm:cxn modelId="{ACF72E23-3DC5-444E-887F-FC662D1279B0}" type="presOf" srcId="{C7717B4B-2E2E-F441-BEA2-7CCF56CBEAB7}" destId="{286EFBF8-F467-9C49-BF15-EC5A08DA1CB6}" srcOrd="0" destOrd="0" presId="urn:microsoft.com/office/officeart/2005/8/layout/hierarchy1"/>
    <dgm:cxn modelId="{F90A5D26-866A-184A-8C5D-2336391FA629}" srcId="{0273A838-AE80-7448-9C1E-56A49F373EBB}" destId="{4671BA8B-55D3-FB4A-BFD7-906300755400}" srcOrd="1" destOrd="0" parTransId="{B09C7C33-1A18-7441-93E9-FEFF35E9D737}" sibTransId="{A105F6DE-ABD6-9A48-8EA6-524191DE2999}"/>
    <dgm:cxn modelId="{20EC272A-1BF0-9F43-9612-1CD3BFE6C260}" srcId="{9B4C94BE-EF6A-564E-A6F0-2F9A123C5362}" destId="{C7717B4B-2E2E-F441-BEA2-7CCF56CBEAB7}" srcOrd="0" destOrd="0" parTransId="{DC4D2AD2-3577-5342-9154-31BC3D47DAEE}" sibTransId="{8B195A6D-9CB7-074B-8BA6-4F0DA94DB54C}"/>
    <dgm:cxn modelId="{16BFD731-FE6D-8F41-AC76-BE0C7842155F}" type="presOf" srcId="{1757983A-3489-4744-8AA9-60234C347D28}" destId="{A4554450-4306-0940-A850-05F514B50D74}" srcOrd="0" destOrd="0" presId="urn:microsoft.com/office/officeart/2005/8/layout/hierarchy1"/>
    <dgm:cxn modelId="{BC67BE35-AD0C-3C49-9912-749ACB00E246}" srcId="{C3F44BAF-AC61-9941-BC69-BF6325FC1E88}" destId="{135C4A47-E34A-D34F-919C-3E52BFEA1689}" srcOrd="1" destOrd="0" parTransId="{F99DA377-0C62-8943-9D46-CA0D6E0B80E5}" sibTransId="{EC0357BA-BACB-5449-A526-C4349EF1B611}"/>
    <dgm:cxn modelId="{FBD3A33C-2059-054F-9ADF-FED412B23238}" type="presOf" srcId="{3CF1128F-7AEE-3244-8C31-A13B6B03AB2E}" destId="{C330704D-1BD3-C74E-BF20-43152B018303}" srcOrd="0" destOrd="0" presId="urn:microsoft.com/office/officeart/2005/8/layout/hierarchy1"/>
    <dgm:cxn modelId="{83C1B35C-F808-374A-B098-D83EA62093A8}" type="presOf" srcId="{A29B19C1-DED9-7142-BB81-A5E8211D1FBA}" destId="{C7ABDBF9-01B5-2F4A-866A-7B8285E8E81E}" srcOrd="0" destOrd="0" presId="urn:microsoft.com/office/officeart/2005/8/layout/hierarchy1"/>
    <dgm:cxn modelId="{9EE8C35E-2A9A-5A49-9B8E-952E205624D0}" type="presOf" srcId="{C3F44BAF-AC61-9941-BC69-BF6325FC1E88}" destId="{166A798F-4338-A346-8611-33BE59564728}" srcOrd="0" destOrd="0" presId="urn:microsoft.com/office/officeart/2005/8/layout/hierarchy1"/>
    <dgm:cxn modelId="{0133FA5F-8ED3-D647-8BAC-0D1A0CD36558}" type="presOf" srcId="{09BB0262-FD50-4D4B-BE08-5678C4C1A82F}" destId="{21B63496-F10E-D244-9383-FE21B35220F9}" srcOrd="0" destOrd="0" presId="urn:microsoft.com/office/officeart/2005/8/layout/hierarchy1"/>
    <dgm:cxn modelId="{3E89C968-AC21-0A4A-86D7-519AAFA07E1C}" srcId="{A6CF22F2-C8B1-6D43-9AA8-BB40210A4375}" destId="{0EEE0311-1023-6149-ACC8-AA8B46A7D880}" srcOrd="0" destOrd="0" parTransId="{6EBE231D-543D-9C4B-9A9B-A8F6D3956F32}" sibTransId="{535ABDF0-4319-F940-B50B-C2850091CF7B}"/>
    <dgm:cxn modelId="{AC75044E-4DA0-5348-8C4A-3E6B4C609F98}" type="presOf" srcId="{A6CF22F2-C8B1-6D43-9AA8-BB40210A4375}" destId="{F8DF38AC-B304-E049-B4D0-042368A7AEB3}" srcOrd="0" destOrd="0" presId="urn:microsoft.com/office/officeart/2005/8/layout/hierarchy1"/>
    <dgm:cxn modelId="{71E41A4F-61EC-2141-8868-863A37A16D19}" type="presOf" srcId="{83338139-3537-F643-9FF6-E99341207CB6}" destId="{A9241B44-35BD-DD47-B217-3D18CDE2268E}" srcOrd="0" destOrd="0" presId="urn:microsoft.com/office/officeart/2005/8/layout/hierarchy1"/>
    <dgm:cxn modelId="{DEE1D96F-CD71-2748-B2B4-5FC18C3399E5}" srcId="{3355F2EA-1AF8-5D42-92BE-0EF7A57A921A}" destId="{372D30D3-F7F0-F343-B000-246295F38D64}" srcOrd="0" destOrd="0" parTransId="{4A162B02-B02D-F84C-8AA8-28A500897CF3}" sibTransId="{E84B4E00-086F-7348-A625-42AA7CE5E9D5}"/>
    <dgm:cxn modelId="{FC65D770-CF37-6E41-8E4E-131E0D692C40}" type="presOf" srcId="{C8E9B1CB-ADE0-5A47-944E-16E964980F96}" destId="{44215E32-764E-B14A-B57F-D4578539745A}" srcOrd="0" destOrd="0" presId="urn:microsoft.com/office/officeart/2005/8/layout/hierarchy1"/>
    <dgm:cxn modelId="{3BC53072-86AB-6649-8B2E-EEEA7B6728D4}" type="presOf" srcId="{DDB6BA87-F8C0-9747-A7B2-784991A2446E}" destId="{09D7A8C9-7205-4F4B-9732-09ABF2A3D054}" srcOrd="0" destOrd="0" presId="urn:microsoft.com/office/officeart/2005/8/layout/hierarchy1"/>
    <dgm:cxn modelId="{73F05A52-0F90-7C46-B461-6729B28B2AF1}" type="presOf" srcId="{135C4A47-E34A-D34F-919C-3E52BFEA1689}" destId="{15EDBBFA-AA53-2445-896C-FEFB793B8FF4}" srcOrd="0" destOrd="0" presId="urn:microsoft.com/office/officeart/2005/8/layout/hierarchy1"/>
    <dgm:cxn modelId="{E15DDD72-0479-874F-B0D0-DA933008F437}" type="presOf" srcId="{4A162B02-B02D-F84C-8AA8-28A500897CF3}" destId="{C5F7E387-5FCD-7C41-8B4A-ACC70CB5AED0}" srcOrd="0" destOrd="0" presId="urn:microsoft.com/office/officeart/2005/8/layout/hierarchy1"/>
    <dgm:cxn modelId="{80722553-E4E2-4042-8F69-D3D89694BC1B}" type="presOf" srcId="{0273A838-AE80-7448-9C1E-56A49F373EBB}" destId="{876D14E6-32F7-0244-A671-285E83F03BED}" srcOrd="0" destOrd="0" presId="urn:microsoft.com/office/officeart/2005/8/layout/hierarchy1"/>
    <dgm:cxn modelId="{A646B554-DAC9-8941-B572-EB160F8BB03B}" srcId="{0273A838-AE80-7448-9C1E-56A49F373EBB}" destId="{3CF1128F-7AEE-3244-8C31-A13B6B03AB2E}" srcOrd="0" destOrd="0" parTransId="{29F8EF32-19D7-834E-B361-0A05769B88F2}" sibTransId="{8F284EBC-23FE-BF45-81C5-224BE901AFA9}"/>
    <dgm:cxn modelId="{58E48656-2E62-D24B-BEE7-C044F4DF9801}" type="presOf" srcId="{85436CE4-41DD-E142-AC4E-49591F885480}" destId="{95213C4C-AE4E-3A40-BB84-7B9CAA3121A9}" srcOrd="0" destOrd="0" presId="urn:microsoft.com/office/officeart/2005/8/layout/hierarchy1"/>
    <dgm:cxn modelId="{B4DB6179-7D27-834D-984F-AEEB252489AE}" type="presOf" srcId="{43982B28-B098-DF44-A47F-32084AF3195B}" destId="{2ABD8088-861E-094F-968F-FA31D6D945B7}" srcOrd="0" destOrd="0" presId="urn:microsoft.com/office/officeart/2005/8/layout/hierarchy1"/>
    <dgm:cxn modelId="{E7135D7A-774E-A94E-B7FA-868E3810DB55}" type="presOf" srcId="{372D30D3-F7F0-F343-B000-246295F38D64}" destId="{332E67C2-F352-0C4B-B1DA-BDBBED852263}" srcOrd="0" destOrd="0" presId="urn:microsoft.com/office/officeart/2005/8/layout/hierarchy1"/>
    <dgm:cxn modelId="{0BDF947F-39F9-8249-AB0E-2A682BCC47A5}" srcId="{D3D30922-DEAC-824A-8FBF-199FC94B12AE}" destId="{C3F44BAF-AC61-9941-BC69-BF6325FC1E88}" srcOrd="0" destOrd="0" parTransId="{D394EF3D-15E9-DB4A-A15C-12F778859393}" sibTransId="{976C5347-724B-234D-AC63-25059D1D93A4}"/>
    <dgm:cxn modelId="{D7951B81-7713-EF48-B337-2697269AEE1B}" type="presOf" srcId="{AD7CF844-6C10-F341-97A0-2F7050CF8337}" destId="{4E496FAD-BCB6-7C44-9E3B-308DE61E41B4}" srcOrd="0" destOrd="0" presId="urn:microsoft.com/office/officeart/2005/8/layout/hierarchy1"/>
    <dgm:cxn modelId="{59BC7481-8537-2F48-BB50-ACE3C5C880CA}" type="presOf" srcId="{D56AD3C1-9334-7440-A000-19B531E6BA1E}" destId="{91C0E7E3-5B30-D240-852E-ECE27A5A9234}" srcOrd="0" destOrd="0" presId="urn:microsoft.com/office/officeart/2005/8/layout/hierarchy1"/>
    <dgm:cxn modelId="{81916682-297F-6045-BB57-5E37D44784AC}" srcId="{4671BA8B-55D3-FB4A-BFD7-906300755400}" destId="{3355F2EA-1AF8-5D42-92BE-0EF7A57A921A}" srcOrd="1" destOrd="0" parTransId="{B1E91F3D-C089-CC4E-8AB0-7538DBBA059E}" sibTransId="{35E772CA-1394-964B-825E-B4BDB06691ED}"/>
    <dgm:cxn modelId="{B6D93E83-387E-D143-852F-983AFC3A8062}" type="presOf" srcId="{9B4C94BE-EF6A-564E-A6F0-2F9A123C5362}" destId="{1232BB54-2F23-1A4A-86EF-19E8C47E6109}" srcOrd="0" destOrd="0" presId="urn:microsoft.com/office/officeart/2005/8/layout/hierarchy1"/>
    <dgm:cxn modelId="{47C63690-066F-1642-B5F0-D4A59AFEA704}" srcId="{4671BA8B-55D3-FB4A-BFD7-906300755400}" destId="{85436CE4-41DD-E142-AC4E-49591F885480}" srcOrd="0" destOrd="0" parTransId="{EDC634F0-1432-594E-8F25-F4114DD8E86E}" sibTransId="{1422FF49-02DB-4B4E-B221-91C5636C11D0}"/>
    <dgm:cxn modelId="{F4C92491-18BB-1846-9722-F16119FBD08C}" type="presOf" srcId="{EDC634F0-1432-594E-8F25-F4114DD8E86E}" destId="{9967E46B-30C4-C948-994D-E4826B17F086}" srcOrd="0" destOrd="0" presId="urn:microsoft.com/office/officeart/2005/8/layout/hierarchy1"/>
    <dgm:cxn modelId="{70A49491-F73A-EE4C-B069-A8C8494F2B4F}" srcId="{0273A838-AE80-7448-9C1E-56A49F373EBB}" destId="{9B4C94BE-EF6A-564E-A6F0-2F9A123C5362}" srcOrd="2" destOrd="0" parTransId="{9D857D51-EF64-9144-B751-364BD1021690}" sibTransId="{4100EEC9-117F-5641-A435-500E903E11A2}"/>
    <dgm:cxn modelId="{5E337D96-F82B-2644-A0CE-73A34411945C}" srcId="{135C4A47-E34A-D34F-919C-3E52BFEA1689}" destId="{736C9452-5927-7A41-BE09-094825B5F2AE}" srcOrd="0" destOrd="0" parTransId="{0CA91A3A-DEF5-5747-B56C-59F8CE9B43F5}" sibTransId="{F72B64C0-7908-A24F-94F7-D0C9766B5F10}"/>
    <dgm:cxn modelId="{B1D5DA97-501D-504D-BEDF-1A6A61DC9F38}" srcId="{3CF1128F-7AEE-3244-8C31-A13B6B03AB2E}" destId="{AD7CF844-6C10-F341-97A0-2F7050CF8337}" srcOrd="0" destOrd="0" parTransId="{1757983A-3489-4744-8AA9-60234C347D28}" sibTransId="{B2A88A6C-7A1E-D147-9089-438CAC3F17C2}"/>
    <dgm:cxn modelId="{0AB1F4AA-F858-BA48-99CD-CEB2018F8D8A}" srcId="{09BB0262-FD50-4D4B-BE08-5678C4C1A82F}" destId="{43982B28-B098-DF44-A47F-32084AF3195B}" srcOrd="0" destOrd="0" parTransId="{D56AD3C1-9334-7440-A000-19B531E6BA1E}" sibTransId="{9C7845A9-FC07-8E4D-9C40-3A58BB88DD3D}"/>
    <dgm:cxn modelId="{3F9922AB-D8BE-4248-BA4E-D72F5694D6EB}" type="presOf" srcId="{1D5380D3-2B98-C04E-8755-FCB95DCB23B5}" destId="{391007EA-D9DB-9C4F-829F-B7AB0A0D5628}" srcOrd="0" destOrd="0" presId="urn:microsoft.com/office/officeart/2005/8/layout/hierarchy1"/>
    <dgm:cxn modelId="{61EE3EB2-4ACE-6040-818C-61C0502A986E}" type="presOf" srcId="{B09C7C33-1A18-7441-93E9-FEFF35E9D737}" destId="{BB6A0AE4-8738-514C-8C2D-AA484D0F690E}" srcOrd="0" destOrd="0" presId="urn:microsoft.com/office/officeart/2005/8/layout/hierarchy1"/>
    <dgm:cxn modelId="{3F935EB3-2426-1742-B608-0100733E12A2}" type="presOf" srcId="{B1E91F3D-C089-CC4E-8AB0-7538DBBA059E}" destId="{D3918BBF-A179-2641-B28D-48928F74B83A}" srcOrd="0" destOrd="0" presId="urn:microsoft.com/office/officeart/2005/8/layout/hierarchy1"/>
    <dgm:cxn modelId="{80F7A9B8-0A7A-D046-A02C-FF008D8E469A}" type="presOf" srcId="{2B0F263F-8889-9F45-8DE6-EF872EE1827E}" destId="{FEF0624B-974A-9C45-BDF6-B3F2ECDCF3CB}" srcOrd="0" destOrd="0" presId="urn:microsoft.com/office/officeart/2005/8/layout/hierarchy1"/>
    <dgm:cxn modelId="{550F42BA-2AAD-9843-8D3D-ED6E72E0AD76}" type="presOf" srcId="{0CA91A3A-DEF5-5747-B56C-59F8CE9B43F5}" destId="{F3593EB7-3BA7-0D46-A9CF-25A8B9114EE0}" srcOrd="0" destOrd="0" presId="urn:microsoft.com/office/officeart/2005/8/layout/hierarchy1"/>
    <dgm:cxn modelId="{40F25CC2-F1E5-354D-92F4-6EB2B9F6F98A}" type="presOf" srcId="{6EBE231D-543D-9C4B-9A9B-A8F6D3956F32}" destId="{F192260B-C443-694B-AF89-3F15EBAC8962}" srcOrd="0" destOrd="0" presId="urn:microsoft.com/office/officeart/2005/8/layout/hierarchy1"/>
    <dgm:cxn modelId="{899D78C3-C263-2748-B97E-9E0F59B219F5}" type="presOf" srcId="{4671BA8B-55D3-FB4A-BFD7-906300755400}" destId="{4896E66C-78B1-D44D-8A51-6F52F304F446}" srcOrd="0" destOrd="0" presId="urn:microsoft.com/office/officeart/2005/8/layout/hierarchy1"/>
    <dgm:cxn modelId="{A994C6C7-8B2D-EC4F-8998-2357A2E6276C}" srcId="{C3F44BAF-AC61-9941-BC69-BF6325FC1E88}" destId="{0273A838-AE80-7448-9C1E-56A49F373EBB}" srcOrd="0" destOrd="0" parTransId="{096D0C86-5962-EB48-9E54-4B73237A0348}" sibTransId="{072FFB51-1DE8-4546-8B6A-097829AD67C9}"/>
    <dgm:cxn modelId="{A4196BD1-4494-ED45-9EF2-B3F645D88874}" srcId="{3CF1128F-7AEE-3244-8C31-A13B6B03AB2E}" destId="{09BB0262-FD50-4D4B-BE08-5678C4C1A82F}" srcOrd="1" destOrd="0" parTransId="{2B0F263F-8889-9F45-8DE6-EF872EE1827E}" sibTransId="{E80AFE00-DC9F-1044-8E19-9317A5503270}"/>
    <dgm:cxn modelId="{96B867D4-19F4-CE4E-B27F-05D926520385}" srcId="{AD7CF844-6C10-F341-97A0-2F7050CF8337}" destId="{D3A0B9C2-D702-8241-8B32-2BC056BEE02A}" srcOrd="0" destOrd="0" parTransId="{C8E9B1CB-ADE0-5A47-944E-16E964980F96}" sibTransId="{F068A0B5-6283-9341-A875-6885A3707F58}"/>
    <dgm:cxn modelId="{5F6564DA-660A-6642-83E8-0DD61BD3CCE2}" type="presOf" srcId="{D3D30922-DEAC-824A-8FBF-199FC94B12AE}" destId="{5CE22261-2C1D-2E47-A8AB-CBD5422063E0}" srcOrd="0" destOrd="0" presId="urn:microsoft.com/office/officeart/2005/8/layout/hierarchy1"/>
    <dgm:cxn modelId="{F7B47EDB-BAB9-4A40-A981-291E54A6FF37}" srcId="{85436CE4-41DD-E142-AC4E-49591F885480}" destId="{83338139-3537-F643-9FF6-E99341207CB6}" srcOrd="0" destOrd="0" parTransId="{675CDC13-7C13-2A49-93CE-2288D5F2D838}" sibTransId="{E4A3EFE1-D2C0-704F-B073-52094B7F484D}"/>
    <dgm:cxn modelId="{674FF4DB-0680-BC4F-A74E-14B7F3A84D89}" type="presOf" srcId="{A6B2BD27-7463-694B-9CC2-95280AA5327A}" destId="{6E948266-7137-8547-A499-A16E4E457728}" srcOrd="0" destOrd="0" presId="urn:microsoft.com/office/officeart/2005/8/layout/hierarchy1"/>
    <dgm:cxn modelId="{436454DE-FF9A-9B40-A643-E7DCFDCCD936}" type="presOf" srcId="{736C9452-5927-7A41-BE09-094825B5F2AE}" destId="{77F4DD35-7ADC-7F4F-85A9-C3362CDF046D}" srcOrd="0" destOrd="0" presId="urn:microsoft.com/office/officeart/2005/8/layout/hierarchy1"/>
    <dgm:cxn modelId="{EA46F0DF-39A2-6741-8050-85D7E74DC425}" type="presOf" srcId="{096D0C86-5962-EB48-9E54-4B73237A0348}" destId="{3F2CF484-2661-D845-A1E1-E32156908655}" srcOrd="0" destOrd="0" presId="urn:microsoft.com/office/officeart/2005/8/layout/hierarchy1"/>
    <dgm:cxn modelId="{8A32A8E0-6B8E-B841-A30E-1CA34821C0A1}" type="presOf" srcId="{29F8EF32-19D7-834E-B361-0A05769B88F2}" destId="{2170435A-C16E-D34A-937B-93A9716D8D73}" srcOrd="0" destOrd="0" presId="urn:microsoft.com/office/officeart/2005/8/layout/hierarchy1"/>
    <dgm:cxn modelId="{16A037E9-9770-E246-AEDC-C0745EB1655E}" type="presOf" srcId="{F9247674-306E-8044-B294-2411F062D813}" destId="{F0E420DD-E975-DD46-ABA1-775B03134CFF}" srcOrd="0" destOrd="0" presId="urn:microsoft.com/office/officeart/2005/8/layout/hierarchy1"/>
    <dgm:cxn modelId="{0F983FEC-FD44-D042-9148-B807E7E1E351}" type="presOf" srcId="{3355F2EA-1AF8-5D42-92BE-0EF7A57A921A}" destId="{AB1BA617-10C3-0F41-8576-5B9F4DDB8BB4}" srcOrd="0" destOrd="0" presId="urn:microsoft.com/office/officeart/2005/8/layout/hierarchy1"/>
    <dgm:cxn modelId="{9DF626F4-A833-744A-8352-25A073E17680}" type="presOf" srcId="{0EEE0311-1023-6149-ACC8-AA8B46A7D880}" destId="{4DF6271C-9FC5-5844-A584-AAFA370867EE}" srcOrd="0" destOrd="0" presId="urn:microsoft.com/office/officeart/2005/8/layout/hierarchy1"/>
    <dgm:cxn modelId="{B32EA74F-352B-F94F-A28E-C1E234155EE0}" type="presParOf" srcId="{5CE22261-2C1D-2E47-A8AB-CBD5422063E0}" destId="{14CD9DFB-D537-0346-87F2-EDFBCE865BCB}" srcOrd="0" destOrd="0" presId="urn:microsoft.com/office/officeart/2005/8/layout/hierarchy1"/>
    <dgm:cxn modelId="{003F94C3-E2B4-E543-A645-1818F75C6F5F}" type="presParOf" srcId="{14CD9DFB-D537-0346-87F2-EDFBCE865BCB}" destId="{0A5F9168-7337-F548-BC2D-BAFCC84E8498}" srcOrd="0" destOrd="0" presId="urn:microsoft.com/office/officeart/2005/8/layout/hierarchy1"/>
    <dgm:cxn modelId="{584522E4-FCEE-FA46-89A3-252EACAF5DD6}" type="presParOf" srcId="{0A5F9168-7337-F548-BC2D-BAFCC84E8498}" destId="{80F44B41-1B40-0747-B225-2F802463615F}" srcOrd="0" destOrd="0" presId="urn:microsoft.com/office/officeart/2005/8/layout/hierarchy1"/>
    <dgm:cxn modelId="{D1DF8F30-E21E-BD42-8C2D-77C5E0F05930}" type="presParOf" srcId="{0A5F9168-7337-F548-BC2D-BAFCC84E8498}" destId="{166A798F-4338-A346-8611-33BE59564728}" srcOrd="1" destOrd="0" presId="urn:microsoft.com/office/officeart/2005/8/layout/hierarchy1"/>
    <dgm:cxn modelId="{96D85782-A515-EB45-8D89-F384AE860AC6}" type="presParOf" srcId="{14CD9DFB-D537-0346-87F2-EDFBCE865BCB}" destId="{391F4F71-A87F-344F-9A85-5C8CE3C4AD34}" srcOrd="1" destOrd="0" presId="urn:microsoft.com/office/officeart/2005/8/layout/hierarchy1"/>
    <dgm:cxn modelId="{E6B2ADDD-C5E5-D34B-96CC-D08F5F643D0B}" type="presParOf" srcId="{391F4F71-A87F-344F-9A85-5C8CE3C4AD34}" destId="{3F2CF484-2661-D845-A1E1-E32156908655}" srcOrd="0" destOrd="0" presId="urn:microsoft.com/office/officeart/2005/8/layout/hierarchy1"/>
    <dgm:cxn modelId="{17D06BA1-CAD9-CF4D-BC8A-278FBF01C67D}" type="presParOf" srcId="{391F4F71-A87F-344F-9A85-5C8CE3C4AD34}" destId="{1C8C5FB1-8DB8-B546-881E-977E8C57A7A0}" srcOrd="1" destOrd="0" presId="urn:microsoft.com/office/officeart/2005/8/layout/hierarchy1"/>
    <dgm:cxn modelId="{0599197D-14A7-2D48-AC7E-C9972445FF89}" type="presParOf" srcId="{1C8C5FB1-8DB8-B546-881E-977E8C57A7A0}" destId="{66E8E1C9-D9BB-2140-B04D-455E7D0B5F09}" srcOrd="0" destOrd="0" presId="urn:microsoft.com/office/officeart/2005/8/layout/hierarchy1"/>
    <dgm:cxn modelId="{C198958D-E896-5644-8B57-332620A92693}" type="presParOf" srcId="{66E8E1C9-D9BB-2140-B04D-455E7D0B5F09}" destId="{7FFA7144-D009-F949-9FCC-10B434CCA943}" srcOrd="0" destOrd="0" presId="urn:microsoft.com/office/officeart/2005/8/layout/hierarchy1"/>
    <dgm:cxn modelId="{836B308F-E448-D54A-B90F-8BF0DFEFE900}" type="presParOf" srcId="{66E8E1C9-D9BB-2140-B04D-455E7D0B5F09}" destId="{876D14E6-32F7-0244-A671-285E83F03BED}" srcOrd="1" destOrd="0" presId="urn:microsoft.com/office/officeart/2005/8/layout/hierarchy1"/>
    <dgm:cxn modelId="{F866F730-1231-E843-AF9F-D6DC5B555C0E}" type="presParOf" srcId="{1C8C5FB1-8DB8-B546-881E-977E8C57A7A0}" destId="{D533E575-8AA1-8B45-8AFD-52C7C487DE27}" srcOrd="1" destOrd="0" presId="urn:microsoft.com/office/officeart/2005/8/layout/hierarchy1"/>
    <dgm:cxn modelId="{9324DEE1-3D53-BD49-B88F-241B2CE7C5A4}" type="presParOf" srcId="{D533E575-8AA1-8B45-8AFD-52C7C487DE27}" destId="{2170435A-C16E-D34A-937B-93A9716D8D73}" srcOrd="0" destOrd="0" presId="urn:microsoft.com/office/officeart/2005/8/layout/hierarchy1"/>
    <dgm:cxn modelId="{699B41C6-E767-CE4D-8C4F-BACB2CD9D789}" type="presParOf" srcId="{D533E575-8AA1-8B45-8AFD-52C7C487DE27}" destId="{23546792-6110-F44F-9B5E-EB1EB98DF197}" srcOrd="1" destOrd="0" presId="urn:microsoft.com/office/officeart/2005/8/layout/hierarchy1"/>
    <dgm:cxn modelId="{0A9A54FD-24D5-DE42-8D7B-9A713B394176}" type="presParOf" srcId="{23546792-6110-F44F-9B5E-EB1EB98DF197}" destId="{91E648F9-C179-2E49-B909-4C70328A95B3}" srcOrd="0" destOrd="0" presId="urn:microsoft.com/office/officeart/2005/8/layout/hierarchy1"/>
    <dgm:cxn modelId="{487F734D-5530-F54A-9A6C-2B98B8AD0D5B}" type="presParOf" srcId="{91E648F9-C179-2E49-B909-4C70328A95B3}" destId="{A782B2AC-05BB-D541-BC98-2C5882219F02}" srcOrd="0" destOrd="0" presId="urn:microsoft.com/office/officeart/2005/8/layout/hierarchy1"/>
    <dgm:cxn modelId="{ED0583C5-AF2E-B040-B3BA-3E2399BEEF9A}" type="presParOf" srcId="{91E648F9-C179-2E49-B909-4C70328A95B3}" destId="{C330704D-1BD3-C74E-BF20-43152B018303}" srcOrd="1" destOrd="0" presId="urn:microsoft.com/office/officeart/2005/8/layout/hierarchy1"/>
    <dgm:cxn modelId="{21DEEE38-2B44-D84B-93C6-D1E873F85B24}" type="presParOf" srcId="{23546792-6110-F44F-9B5E-EB1EB98DF197}" destId="{D101A417-26A4-BA4F-9DAC-8C26EFD95C89}" srcOrd="1" destOrd="0" presId="urn:microsoft.com/office/officeart/2005/8/layout/hierarchy1"/>
    <dgm:cxn modelId="{EFB48C83-70A3-834D-8368-453167BDEC8B}" type="presParOf" srcId="{D101A417-26A4-BA4F-9DAC-8C26EFD95C89}" destId="{A4554450-4306-0940-A850-05F514B50D74}" srcOrd="0" destOrd="0" presId="urn:microsoft.com/office/officeart/2005/8/layout/hierarchy1"/>
    <dgm:cxn modelId="{15465D68-40B2-024C-B9B6-456DD4CF18D9}" type="presParOf" srcId="{D101A417-26A4-BA4F-9DAC-8C26EFD95C89}" destId="{EDAF8783-AEC2-B144-8396-63C7F75477A4}" srcOrd="1" destOrd="0" presId="urn:microsoft.com/office/officeart/2005/8/layout/hierarchy1"/>
    <dgm:cxn modelId="{6569F1E7-A643-2542-83A8-8F0D41000B39}" type="presParOf" srcId="{EDAF8783-AEC2-B144-8396-63C7F75477A4}" destId="{15C1F6B8-292C-EA45-B545-E6AAB7336011}" srcOrd="0" destOrd="0" presId="urn:microsoft.com/office/officeart/2005/8/layout/hierarchy1"/>
    <dgm:cxn modelId="{DFAB00D6-52CF-4E45-AF35-D334AD2BA483}" type="presParOf" srcId="{15C1F6B8-292C-EA45-B545-E6AAB7336011}" destId="{A0A9DE2E-587F-E44A-9D2A-747D8364779A}" srcOrd="0" destOrd="0" presId="urn:microsoft.com/office/officeart/2005/8/layout/hierarchy1"/>
    <dgm:cxn modelId="{491BD61B-1F25-1D4C-97FE-507BD527F984}" type="presParOf" srcId="{15C1F6B8-292C-EA45-B545-E6AAB7336011}" destId="{4E496FAD-BCB6-7C44-9E3B-308DE61E41B4}" srcOrd="1" destOrd="0" presId="urn:microsoft.com/office/officeart/2005/8/layout/hierarchy1"/>
    <dgm:cxn modelId="{8062B21E-C112-674A-B149-9F59ED44BA43}" type="presParOf" srcId="{EDAF8783-AEC2-B144-8396-63C7F75477A4}" destId="{C71C13E3-05A0-D04A-A77C-3D4E7ED73858}" srcOrd="1" destOrd="0" presId="urn:microsoft.com/office/officeart/2005/8/layout/hierarchy1"/>
    <dgm:cxn modelId="{694C0924-4206-954E-9597-903DBC8E1144}" type="presParOf" srcId="{C71C13E3-05A0-D04A-A77C-3D4E7ED73858}" destId="{44215E32-764E-B14A-B57F-D4578539745A}" srcOrd="0" destOrd="0" presId="urn:microsoft.com/office/officeart/2005/8/layout/hierarchy1"/>
    <dgm:cxn modelId="{5992A830-7ED3-1B49-AAAE-69F5E07A8C9A}" type="presParOf" srcId="{C71C13E3-05A0-D04A-A77C-3D4E7ED73858}" destId="{8F48A9B8-BC4F-FD4C-8587-7CE694E1DCE5}" srcOrd="1" destOrd="0" presId="urn:microsoft.com/office/officeart/2005/8/layout/hierarchy1"/>
    <dgm:cxn modelId="{6448E349-909A-BF4A-9486-B3BFF3E4EF86}" type="presParOf" srcId="{8F48A9B8-BC4F-FD4C-8587-7CE694E1DCE5}" destId="{19DC73C8-AC94-3140-985A-770A83DCFFEF}" srcOrd="0" destOrd="0" presId="urn:microsoft.com/office/officeart/2005/8/layout/hierarchy1"/>
    <dgm:cxn modelId="{154ADC8C-621B-044F-95B0-940B5CB20728}" type="presParOf" srcId="{19DC73C8-AC94-3140-985A-770A83DCFFEF}" destId="{3EB8F4AD-6110-C74B-ABA7-6863C4E43662}" srcOrd="0" destOrd="0" presId="urn:microsoft.com/office/officeart/2005/8/layout/hierarchy1"/>
    <dgm:cxn modelId="{DA50D885-B25E-5948-AC77-0C52FD6A5864}" type="presParOf" srcId="{19DC73C8-AC94-3140-985A-770A83DCFFEF}" destId="{969BA77D-A4D3-1646-9D7B-4BC4DB6C9055}" srcOrd="1" destOrd="0" presId="urn:microsoft.com/office/officeart/2005/8/layout/hierarchy1"/>
    <dgm:cxn modelId="{CFAB832C-2289-7047-B8F9-833DDA5C96F2}" type="presParOf" srcId="{8F48A9B8-BC4F-FD4C-8587-7CE694E1DCE5}" destId="{C0619EB2-A82B-104B-B291-0B2EB3394126}" srcOrd="1" destOrd="0" presId="urn:microsoft.com/office/officeart/2005/8/layout/hierarchy1"/>
    <dgm:cxn modelId="{5ED623ED-A1C2-EE44-9C76-72A4154E3D83}" type="presParOf" srcId="{D101A417-26A4-BA4F-9DAC-8C26EFD95C89}" destId="{FEF0624B-974A-9C45-BDF6-B3F2ECDCF3CB}" srcOrd="2" destOrd="0" presId="urn:microsoft.com/office/officeart/2005/8/layout/hierarchy1"/>
    <dgm:cxn modelId="{FAE23A12-A43C-6849-BE0C-83D5E99249D8}" type="presParOf" srcId="{D101A417-26A4-BA4F-9DAC-8C26EFD95C89}" destId="{F4F7EA89-7BCE-5043-8614-CDF54D4F1BA7}" srcOrd="3" destOrd="0" presId="urn:microsoft.com/office/officeart/2005/8/layout/hierarchy1"/>
    <dgm:cxn modelId="{AF7942A8-CD51-EC45-8F8C-8B847DCB0863}" type="presParOf" srcId="{F4F7EA89-7BCE-5043-8614-CDF54D4F1BA7}" destId="{1A0078F0-A759-C141-87BF-48207D0EB762}" srcOrd="0" destOrd="0" presId="urn:microsoft.com/office/officeart/2005/8/layout/hierarchy1"/>
    <dgm:cxn modelId="{CEE33E8F-5B1B-0E43-9EDA-6006FEDACEAE}" type="presParOf" srcId="{1A0078F0-A759-C141-87BF-48207D0EB762}" destId="{06F5A505-DA9A-7348-B787-6B13AC6D4F85}" srcOrd="0" destOrd="0" presId="urn:microsoft.com/office/officeart/2005/8/layout/hierarchy1"/>
    <dgm:cxn modelId="{4EED20BA-75EC-6F4F-913A-D2DF3DA5492A}" type="presParOf" srcId="{1A0078F0-A759-C141-87BF-48207D0EB762}" destId="{21B63496-F10E-D244-9383-FE21B35220F9}" srcOrd="1" destOrd="0" presId="urn:microsoft.com/office/officeart/2005/8/layout/hierarchy1"/>
    <dgm:cxn modelId="{6EA85561-A197-0745-B248-82EA158AC3D0}" type="presParOf" srcId="{F4F7EA89-7BCE-5043-8614-CDF54D4F1BA7}" destId="{F226D65F-C9DE-5C41-A418-5DFC20E12C84}" srcOrd="1" destOrd="0" presId="urn:microsoft.com/office/officeart/2005/8/layout/hierarchy1"/>
    <dgm:cxn modelId="{0F6028C6-9448-914F-9905-F50C6423338C}" type="presParOf" srcId="{F226D65F-C9DE-5C41-A418-5DFC20E12C84}" destId="{91C0E7E3-5B30-D240-852E-ECE27A5A9234}" srcOrd="0" destOrd="0" presId="urn:microsoft.com/office/officeart/2005/8/layout/hierarchy1"/>
    <dgm:cxn modelId="{335DF02F-7A76-2042-9F84-85669A88F886}" type="presParOf" srcId="{F226D65F-C9DE-5C41-A418-5DFC20E12C84}" destId="{5DCC98FA-B807-4A4E-8624-2C15C9DA82E1}" srcOrd="1" destOrd="0" presId="urn:microsoft.com/office/officeart/2005/8/layout/hierarchy1"/>
    <dgm:cxn modelId="{091A6537-FC9B-6F41-A65F-1EC90D5B0C5E}" type="presParOf" srcId="{5DCC98FA-B807-4A4E-8624-2C15C9DA82E1}" destId="{A0D83502-7AC4-A14D-AF4E-AE67001670B7}" srcOrd="0" destOrd="0" presId="urn:microsoft.com/office/officeart/2005/8/layout/hierarchy1"/>
    <dgm:cxn modelId="{60ED0D0E-D095-A341-B002-B20E37DB00E2}" type="presParOf" srcId="{A0D83502-7AC4-A14D-AF4E-AE67001670B7}" destId="{60910878-2E44-B74A-9635-9E1EBBA43B10}" srcOrd="0" destOrd="0" presId="urn:microsoft.com/office/officeart/2005/8/layout/hierarchy1"/>
    <dgm:cxn modelId="{86A6D247-4D52-3748-98F0-085DD078E280}" type="presParOf" srcId="{A0D83502-7AC4-A14D-AF4E-AE67001670B7}" destId="{2ABD8088-861E-094F-968F-FA31D6D945B7}" srcOrd="1" destOrd="0" presId="urn:microsoft.com/office/officeart/2005/8/layout/hierarchy1"/>
    <dgm:cxn modelId="{31CA32AD-B991-1540-AB44-01DC1E2BC702}" type="presParOf" srcId="{5DCC98FA-B807-4A4E-8624-2C15C9DA82E1}" destId="{050DC650-8DAA-2842-8FBC-B4310204148D}" srcOrd="1" destOrd="0" presId="urn:microsoft.com/office/officeart/2005/8/layout/hierarchy1"/>
    <dgm:cxn modelId="{E4F9AF14-7D15-4A48-A6D4-F7DCF73928EE}" type="presParOf" srcId="{D533E575-8AA1-8B45-8AFD-52C7C487DE27}" destId="{BB6A0AE4-8738-514C-8C2D-AA484D0F690E}" srcOrd="2" destOrd="0" presId="urn:microsoft.com/office/officeart/2005/8/layout/hierarchy1"/>
    <dgm:cxn modelId="{F3C48850-D7C9-CB46-9B9A-F1FF31CAA0A0}" type="presParOf" srcId="{D533E575-8AA1-8B45-8AFD-52C7C487DE27}" destId="{7F7400ED-415F-0149-8E90-E52211F24E1D}" srcOrd="3" destOrd="0" presId="urn:microsoft.com/office/officeart/2005/8/layout/hierarchy1"/>
    <dgm:cxn modelId="{5E339EC3-49AB-C346-8EDA-3C21884A8CA7}" type="presParOf" srcId="{7F7400ED-415F-0149-8E90-E52211F24E1D}" destId="{E52B4879-5919-EB4B-BAF6-3B521E97DA5F}" srcOrd="0" destOrd="0" presId="urn:microsoft.com/office/officeart/2005/8/layout/hierarchy1"/>
    <dgm:cxn modelId="{0740D58E-045E-5F4D-BC0B-4518B5245AE1}" type="presParOf" srcId="{E52B4879-5919-EB4B-BAF6-3B521E97DA5F}" destId="{266798EF-063E-0B42-B2B1-61E8F1FA6DB3}" srcOrd="0" destOrd="0" presId="urn:microsoft.com/office/officeart/2005/8/layout/hierarchy1"/>
    <dgm:cxn modelId="{F7D569ED-FC46-3B4B-809E-E294BECAF87D}" type="presParOf" srcId="{E52B4879-5919-EB4B-BAF6-3B521E97DA5F}" destId="{4896E66C-78B1-D44D-8A51-6F52F304F446}" srcOrd="1" destOrd="0" presId="urn:microsoft.com/office/officeart/2005/8/layout/hierarchy1"/>
    <dgm:cxn modelId="{BEF77A2B-8E9A-6E43-91F2-DA9893DA553C}" type="presParOf" srcId="{7F7400ED-415F-0149-8E90-E52211F24E1D}" destId="{46ACE1C0-2E1B-984B-94FE-7A980A6E57FF}" srcOrd="1" destOrd="0" presId="urn:microsoft.com/office/officeart/2005/8/layout/hierarchy1"/>
    <dgm:cxn modelId="{7853EE51-4025-6344-9E2A-C255B3451DEB}" type="presParOf" srcId="{46ACE1C0-2E1B-984B-94FE-7A980A6E57FF}" destId="{9967E46B-30C4-C948-994D-E4826B17F086}" srcOrd="0" destOrd="0" presId="urn:microsoft.com/office/officeart/2005/8/layout/hierarchy1"/>
    <dgm:cxn modelId="{0AC76115-2729-0F4A-BE27-2EC6773899D0}" type="presParOf" srcId="{46ACE1C0-2E1B-984B-94FE-7A980A6E57FF}" destId="{2ED85DFF-9447-3C4A-941C-388707E8A546}" srcOrd="1" destOrd="0" presId="urn:microsoft.com/office/officeart/2005/8/layout/hierarchy1"/>
    <dgm:cxn modelId="{BE6F89F9-2599-6E44-B08E-376CB225A468}" type="presParOf" srcId="{2ED85DFF-9447-3C4A-941C-388707E8A546}" destId="{F45F9F0A-44C7-7046-BDD3-C35764357C88}" srcOrd="0" destOrd="0" presId="urn:microsoft.com/office/officeart/2005/8/layout/hierarchy1"/>
    <dgm:cxn modelId="{899FC4CB-7080-2949-BE19-9C58648E79D1}" type="presParOf" srcId="{F45F9F0A-44C7-7046-BDD3-C35764357C88}" destId="{566045CA-A263-9946-8FCD-B00A3F1413A8}" srcOrd="0" destOrd="0" presId="urn:microsoft.com/office/officeart/2005/8/layout/hierarchy1"/>
    <dgm:cxn modelId="{FB696302-F4CC-934C-B8E6-0A50E689A9A1}" type="presParOf" srcId="{F45F9F0A-44C7-7046-BDD3-C35764357C88}" destId="{95213C4C-AE4E-3A40-BB84-7B9CAA3121A9}" srcOrd="1" destOrd="0" presId="urn:microsoft.com/office/officeart/2005/8/layout/hierarchy1"/>
    <dgm:cxn modelId="{E943552A-992E-8040-B375-99517A9B8C4A}" type="presParOf" srcId="{2ED85DFF-9447-3C4A-941C-388707E8A546}" destId="{4CEDF14E-340E-E548-AAA0-DBDAC4DA5352}" srcOrd="1" destOrd="0" presId="urn:microsoft.com/office/officeart/2005/8/layout/hierarchy1"/>
    <dgm:cxn modelId="{93F0630E-AB28-1B44-A8F9-48740AAD25CD}" type="presParOf" srcId="{4CEDF14E-340E-E548-AAA0-DBDAC4DA5352}" destId="{2DD994C8-AA09-5A42-8F26-387D28FF0EC0}" srcOrd="0" destOrd="0" presId="urn:microsoft.com/office/officeart/2005/8/layout/hierarchy1"/>
    <dgm:cxn modelId="{C6CF6DE0-2A2F-AA44-9282-C1E5057BC27A}" type="presParOf" srcId="{4CEDF14E-340E-E548-AAA0-DBDAC4DA5352}" destId="{49F41D55-1A9C-4345-9699-68F187315EFC}" srcOrd="1" destOrd="0" presId="urn:microsoft.com/office/officeart/2005/8/layout/hierarchy1"/>
    <dgm:cxn modelId="{A473E023-27DB-9B47-B232-CA74D79F97C6}" type="presParOf" srcId="{49F41D55-1A9C-4345-9699-68F187315EFC}" destId="{7B2DFF20-D481-3346-AA80-D0E84C9F066C}" srcOrd="0" destOrd="0" presId="urn:microsoft.com/office/officeart/2005/8/layout/hierarchy1"/>
    <dgm:cxn modelId="{95D91252-633B-8549-B237-FF6B9A739200}" type="presParOf" srcId="{7B2DFF20-D481-3346-AA80-D0E84C9F066C}" destId="{7CEEC485-9B64-214C-8931-B8CB6B372C1F}" srcOrd="0" destOrd="0" presId="urn:microsoft.com/office/officeart/2005/8/layout/hierarchy1"/>
    <dgm:cxn modelId="{A6528DBD-1BF8-3E43-AF73-A4501981520A}" type="presParOf" srcId="{7B2DFF20-D481-3346-AA80-D0E84C9F066C}" destId="{A9241B44-35BD-DD47-B217-3D18CDE2268E}" srcOrd="1" destOrd="0" presId="urn:microsoft.com/office/officeart/2005/8/layout/hierarchy1"/>
    <dgm:cxn modelId="{FBAD3B3C-BF98-6D4C-BC50-124835BB80E3}" type="presParOf" srcId="{49F41D55-1A9C-4345-9699-68F187315EFC}" destId="{B70E975E-CFFF-344C-8DED-E991D3C6F339}" srcOrd="1" destOrd="0" presId="urn:microsoft.com/office/officeart/2005/8/layout/hierarchy1"/>
    <dgm:cxn modelId="{493B958D-9315-B047-9C06-355F6BA625CC}" type="presParOf" srcId="{46ACE1C0-2E1B-984B-94FE-7A980A6E57FF}" destId="{D3918BBF-A179-2641-B28D-48928F74B83A}" srcOrd="2" destOrd="0" presId="urn:microsoft.com/office/officeart/2005/8/layout/hierarchy1"/>
    <dgm:cxn modelId="{2F835C00-A5C3-B047-92C9-2552BFF52693}" type="presParOf" srcId="{46ACE1C0-2E1B-984B-94FE-7A980A6E57FF}" destId="{E433FBC4-4F2D-2944-95FC-1FF6A552311A}" srcOrd="3" destOrd="0" presId="urn:microsoft.com/office/officeart/2005/8/layout/hierarchy1"/>
    <dgm:cxn modelId="{C3626D2B-553D-F64B-9598-EFD23B430B08}" type="presParOf" srcId="{E433FBC4-4F2D-2944-95FC-1FF6A552311A}" destId="{00ADAEB5-622A-3949-8A62-E87E7C4C074B}" srcOrd="0" destOrd="0" presId="urn:microsoft.com/office/officeart/2005/8/layout/hierarchy1"/>
    <dgm:cxn modelId="{57FC9948-1409-BE46-BAA4-C6C3738BABF2}" type="presParOf" srcId="{00ADAEB5-622A-3949-8A62-E87E7C4C074B}" destId="{CB939308-6C2B-9A4B-9402-0736E6860A7A}" srcOrd="0" destOrd="0" presId="urn:microsoft.com/office/officeart/2005/8/layout/hierarchy1"/>
    <dgm:cxn modelId="{C123A454-F379-6946-A815-AB0957FB4BEF}" type="presParOf" srcId="{00ADAEB5-622A-3949-8A62-E87E7C4C074B}" destId="{AB1BA617-10C3-0F41-8576-5B9F4DDB8BB4}" srcOrd="1" destOrd="0" presId="urn:microsoft.com/office/officeart/2005/8/layout/hierarchy1"/>
    <dgm:cxn modelId="{E8C1F7E3-851B-324C-8AAE-E8AC660814CB}" type="presParOf" srcId="{E433FBC4-4F2D-2944-95FC-1FF6A552311A}" destId="{AE5A41E9-41AF-C04D-9584-D352DF9DF632}" srcOrd="1" destOrd="0" presId="urn:microsoft.com/office/officeart/2005/8/layout/hierarchy1"/>
    <dgm:cxn modelId="{54544E88-1594-4D4E-B9B3-1A71AA52A003}" type="presParOf" srcId="{AE5A41E9-41AF-C04D-9584-D352DF9DF632}" destId="{C5F7E387-5FCD-7C41-8B4A-ACC70CB5AED0}" srcOrd="0" destOrd="0" presId="urn:microsoft.com/office/officeart/2005/8/layout/hierarchy1"/>
    <dgm:cxn modelId="{FE78A674-2901-1345-B276-77BA1B874696}" type="presParOf" srcId="{AE5A41E9-41AF-C04D-9584-D352DF9DF632}" destId="{AEEDC1BF-602E-8446-8E84-0983A3CF7C3D}" srcOrd="1" destOrd="0" presId="urn:microsoft.com/office/officeart/2005/8/layout/hierarchy1"/>
    <dgm:cxn modelId="{56EE5592-34D7-754A-AB63-62731C3AA191}" type="presParOf" srcId="{AEEDC1BF-602E-8446-8E84-0983A3CF7C3D}" destId="{3A498BA3-0C90-6C44-A3B0-F7CA2CAC69D8}" srcOrd="0" destOrd="0" presId="urn:microsoft.com/office/officeart/2005/8/layout/hierarchy1"/>
    <dgm:cxn modelId="{4DA65625-8858-EF45-B2B2-06635806D60E}" type="presParOf" srcId="{3A498BA3-0C90-6C44-A3B0-F7CA2CAC69D8}" destId="{737A8DC9-ED86-1944-BE7D-0AA885B8232D}" srcOrd="0" destOrd="0" presId="urn:microsoft.com/office/officeart/2005/8/layout/hierarchy1"/>
    <dgm:cxn modelId="{870E2240-C025-0744-8126-CB23C98A76A4}" type="presParOf" srcId="{3A498BA3-0C90-6C44-A3B0-F7CA2CAC69D8}" destId="{332E67C2-F352-0C4B-B1DA-BDBBED852263}" srcOrd="1" destOrd="0" presId="urn:microsoft.com/office/officeart/2005/8/layout/hierarchy1"/>
    <dgm:cxn modelId="{C3A38251-207B-CB40-8C8C-2F9D01ED77BD}" type="presParOf" srcId="{AEEDC1BF-602E-8446-8E84-0983A3CF7C3D}" destId="{9C944C40-EF1F-E64A-A3E4-03D7924790E5}" srcOrd="1" destOrd="0" presId="urn:microsoft.com/office/officeart/2005/8/layout/hierarchy1"/>
    <dgm:cxn modelId="{9A003B64-F897-EE43-89D3-D756CA5DD3A0}" type="presParOf" srcId="{D533E575-8AA1-8B45-8AFD-52C7C487DE27}" destId="{E3E20E26-C50D-F443-9518-97C709F5ED0F}" srcOrd="4" destOrd="0" presId="urn:microsoft.com/office/officeart/2005/8/layout/hierarchy1"/>
    <dgm:cxn modelId="{39CCDE22-D4E2-9C46-9318-20D2417F48FF}" type="presParOf" srcId="{D533E575-8AA1-8B45-8AFD-52C7C487DE27}" destId="{A357EE53-C2EF-A04D-974D-149DE7F147D7}" srcOrd="5" destOrd="0" presId="urn:microsoft.com/office/officeart/2005/8/layout/hierarchy1"/>
    <dgm:cxn modelId="{0EFF3B75-9001-774A-915B-BE82D98AB94E}" type="presParOf" srcId="{A357EE53-C2EF-A04D-974D-149DE7F147D7}" destId="{CF1EE3C3-1255-2E4C-9B77-01DBC08B98B9}" srcOrd="0" destOrd="0" presId="urn:microsoft.com/office/officeart/2005/8/layout/hierarchy1"/>
    <dgm:cxn modelId="{F7D58091-58CB-FB4E-A09D-F586219B6F1D}" type="presParOf" srcId="{CF1EE3C3-1255-2E4C-9B77-01DBC08B98B9}" destId="{820757EB-1F3C-4A4C-A5C6-40A95404378C}" srcOrd="0" destOrd="0" presId="urn:microsoft.com/office/officeart/2005/8/layout/hierarchy1"/>
    <dgm:cxn modelId="{C5704D32-18DE-7C41-BF38-D53A90F130A3}" type="presParOf" srcId="{CF1EE3C3-1255-2E4C-9B77-01DBC08B98B9}" destId="{1232BB54-2F23-1A4A-86EF-19E8C47E6109}" srcOrd="1" destOrd="0" presId="urn:microsoft.com/office/officeart/2005/8/layout/hierarchy1"/>
    <dgm:cxn modelId="{B0EB28F5-7397-1E4F-A100-C0791ABAA38E}" type="presParOf" srcId="{A357EE53-C2EF-A04D-974D-149DE7F147D7}" destId="{AEB375E6-B10A-3540-9721-226AA151D398}" srcOrd="1" destOrd="0" presId="urn:microsoft.com/office/officeart/2005/8/layout/hierarchy1"/>
    <dgm:cxn modelId="{5EF6D7CE-843B-5E4D-8A2C-960BC0BE8FF4}" type="presParOf" srcId="{AEB375E6-B10A-3540-9721-226AA151D398}" destId="{D20B2166-6614-E344-B770-C269799AB338}" srcOrd="0" destOrd="0" presId="urn:microsoft.com/office/officeart/2005/8/layout/hierarchy1"/>
    <dgm:cxn modelId="{6F8AA51C-3088-FB40-8B5B-C0117D9967A8}" type="presParOf" srcId="{AEB375E6-B10A-3540-9721-226AA151D398}" destId="{668E6737-D4AC-5845-B92B-568A3F00DF92}" srcOrd="1" destOrd="0" presId="urn:microsoft.com/office/officeart/2005/8/layout/hierarchy1"/>
    <dgm:cxn modelId="{7E8B044A-EEDF-0044-9FA0-3C85E973C842}" type="presParOf" srcId="{668E6737-D4AC-5845-B92B-568A3F00DF92}" destId="{B604E270-F812-1E49-9DB1-E89F62040A8D}" srcOrd="0" destOrd="0" presId="urn:microsoft.com/office/officeart/2005/8/layout/hierarchy1"/>
    <dgm:cxn modelId="{501029AF-13CE-1A46-BC4E-EBACDE6E77CB}" type="presParOf" srcId="{B604E270-F812-1E49-9DB1-E89F62040A8D}" destId="{81D64534-9DFC-4D47-9F24-1FBA9148BA2F}" srcOrd="0" destOrd="0" presId="urn:microsoft.com/office/officeart/2005/8/layout/hierarchy1"/>
    <dgm:cxn modelId="{80E6628F-DDBF-ED40-BD67-900C9293CAA1}" type="presParOf" srcId="{B604E270-F812-1E49-9DB1-E89F62040A8D}" destId="{286EFBF8-F467-9C49-BF15-EC5A08DA1CB6}" srcOrd="1" destOrd="0" presId="urn:microsoft.com/office/officeart/2005/8/layout/hierarchy1"/>
    <dgm:cxn modelId="{BE4361E7-BAE9-694A-AFC4-3C6164272B31}" type="presParOf" srcId="{668E6737-D4AC-5845-B92B-568A3F00DF92}" destId="{D92C07DB-7B50-7E46-91D1-22F96B7EA915}" srcOrd="1" destOrd="0" presId="urn:microsoft.com/office/officeart/2005/8/layout/hierarchy1"/>
    <dgm:cxn modelId="{D636FB8C-2545-594D-ACEF-2BBA78E0E8D7}" type="presParOf" srcId="{D92C07DB-7B50-7E46-91D1-22F96B7EA915}" destId="{391007EA-D9DB-9C4F-829F-B7AB0A0D5628}" srcOrd="0" destOrd="0" presId="urn:microsoft.com/office/officeart/2005/8/layout/hierarchy1"/>
    <dgm:cxn modelId="{1A9AE235-8E7E-6643-A7DE-1A1BCD84C2FC}" type="presParOf" srcId="{D92C07DB-7B50-7E46-91D1-22F96B7EA915}" destId="{B0C2071D-2C9E-1D48-B1E3-6ED21CD2137B}" srcOrd="1" destOrd="0" presId="urn:microsoft.com/office/officeart/2005/8/layout/hierarchy1"/>
    <dgm:cxn modelId="{24351D53-EA52-4241-8A7D-503FF6A3E8E8}" type="presParOf" srcId="{B0C2071D-2C9E-1D48-B1E3-6ED21CD2137B}" destId="{FD0D044F-7CD7-DB4D-845F-4B7FEBFBA717}" srcOrd="0" destOrd="0" presId="urn:microsoft.com/office/officeart/2005/8/layout/hierarchy1"/>
    <dgm:cxn modelId="{BC867D9B-3254-F745-9525-046B92542F5F}" type="presParOf" srcId="{FD0D044F-7CD7-DB4D-845F-4B7FEBFBA717}" destId="{121C9AC7-CBD6-A141-8B11-A09CE7B0A829}" srcOrd="0" destOrd="0" presId="urn:microsoft.com/office/officeart/2005/8/layout/hierarchy1"/>
    <dgm:cxn modelId="{A1B48CFD-08FF-B045-B56C-D992DA964485}" type="presParOf" srcId="{FD0D044F-7CD7-DB4D-845F-4B7FEBFBA717}" destId="{09D7A8C9-7205-4F4B-9732-09ABF2A3D054}" srcOrd="1" destOrd="0" presId="urn:microsoft.com/office/officeart/2005/8/layout/hierarchy1"/>
    <dgm:cxn modelId="{02F0BD15-92BF-B14D-8A8E-B4EC3B5611E4}" type="presParOf" srcId="{B0C2071D-2C9E-1D48-B1E3-6ED21CD2137B}" destId="{548C298C-8466-F444-8BFA-C669B502A6E1}" srcOrd="1" destOrd="0" presId="urn:microsoft.com/office/officeart/2005/8/layout/hierarchy1"/>
    <dgm:cxn modelId="{B77B4FF6-14B5-4349-B1C0-1F166B2B7251}" type="presParOf" srcId="{548C298C-8466-F444-8BFA-C669B502A6E1}" destId="{6E948266-7137-8547-A499-A16E4E457728}" srcOrd="0" destOrd="0" presId="urn:microsoft.com/office/officeart/2005/8/layout/hierarchy1"/>
    <dgm:cxn modelId="{900AA157-6AF2-C34A-AC07-721FCD6726C4}" type="presParOf" srcId="{548C298C-8466-F444-8BFA-C669B502A6E1}" destId="{7CD41591-8AB9-D745-9715-F975DB04A138}" srcOrd="1" destOrd="0" presId="urn:microsoft.com/office/officeart/2005/8/layout/hierarchy1"/>
    <dgm:cxn modelId="{F8E677BB-0679-134F-80B6-73495C9FF316}" type="presParOf" srcId="{7CD41591-8AB9-D745-9715-F975DB04A138}" destId="{6C4B8081-4335-4B45-9164-F375D7B42F32}" srcOrd="0" destOrd="0" presId="urn:microsoft.com/office/officeart/2005/8/layout/hierarchy1"/>
    <dgm:cxn modelId="{28D77A29-B94E-A044-8904-A3B0724E54FE}" type="presParOf" srcId="{6C4B8081-4335-4B45-9164-F375D7B42F32}" destId="{AFF883F1-9051-804A-BF47-CD924E344D0F}" srcOrd="0" destOrd="0" presId="urn:microsoft.com/office/officeart/2005/8/layout/hierarchy1"/>
    <dgm:cxn modelId="{492E38DA-7F07-174C-B479-94BF87284C62}" type="presParOf" srcId="{6C4B8081-4335-4B45-9164-F375D7B42F32}" destId="{F0E420DD-E975-DD46-ABA1-775B03134CFF}" srcOrd="1" destOrd="0" presId="urn:microsoft.com/office/officeart/2005/8/layout/hierarchy1"/>
    <dgm:cxn modelId="{EE5CD580-6913-FE40-B18E-0A0316748EE9}" type="presParOf" srcId="{7CD41591-8AB9-D745-9715-F975DB04A138}" destId="{59542EA8-2749-7347-93E5-0282F7BE54C9}" srcOrd="1" destOrd="0" presId="urn:microsoft.com/office/officeart/2005/8/layout/hierarchy1"/>
    <dgm:cxn modelId="{231F51EA-71CE-394C-A3C3-A0EDE027B7ED}" type="presParOf" srcId="{AEB375E6-B10A-3540-9721-226AA151D398}" destId="{C7ABDBF9-01B5-2F4A-866A-7B8285E8E81E}" srcOrd="2" destOrd="0" presId="urn:microsoft.com/office/officeart/2005/8/layout/hierarchy1"/>
    <dgm:cxn modelId="{E4348B1C-1103-3948-808F-5F6BEED572C9}" type="presParOf" srcId="{AEB375E6-B10A-3540-9721-226AA151D398}" destId="{A9C057F5-AE29-674B-B1F5-FB12DEDD31FA}" srcOrd="3" destOrd="0" presId="urn:microsoft.com/office/officeart/2005/8/layout/hierarchy1"/>
    <dgm:cxn modelId="{812CE895-79A5-9241-B01C-D39073DE1502}" type="presParOf" srcId="{A9C057F5-AE29-674B-B1F5-FB12DEDD31FA}" destId="{C22C30BD-CF69-EA49-86B0-522D3C6D12DB}" srcOrd="0" destOrd="0" presId="urn:microsoft.com/office/officeart/2005/8/layout/hierarchy1"/>
    <dgm:cxn modelId="{B9F6CA36-2CD1-BC43-869F-1B26E545C29B}" type="presParOf" srcId="{C22C30BD-CF69-EA49-86B0-522D3C6D12DB}" destId="{375A8279-BA20-5B48-B412-0E7DF9A4EE08}" srcOrd="0" destOrd="0" presId="urn:microsoft.com/office/officeart/2005/8/layout/hierarchy1"/>
    <dgm:cxn modelId="{B79FB854-163F-EF4F-97E3-0746AF691FEA}" type="presParOf" srcId="{C22C30BD-CF69-EA49-86B0-522D3C6D12DB}" destId="{F8DF38AC-B304-E049-B4D0-042368A7AEB3}" srcOrd="1" destOrd="0" presId="urn:microsoft.com/office/officeart/2005/8/layout/hierarchy1"/>
    <dgm:cxn modelId="{05393E10-A095-9C4A-99B5-88A81AFDD9E7}" type="presParOf" srcId="{A9C057F5-AE29-674B-B1F5-FB12DEDD31FA}" destId="{B4FACC64-4EF3-3641-915B-99C8162E839B}" srcOrd="1" destOrd="0" presId="urn:microsoft.com/office/officeart/2005/8/layout/hierarchy1"/>
    <dgm:cxn modelId="{65B4DCB1-31CD-F44E-A043-894636038415}" type="presParOf" srcId="{B4FACC64-4EF3-3641-915B-99C8162E839B}" destId="{F192260B-C443-694B-AF89-3F15EBAC8962}" srcOrd="0" destOrd="0" presId="urn:microsoft.com/office/officeart/2005/8/layout/hierarchy1"/>
    <dgm:cxn modelId="{6B44F1DF-04B2-4843-AAF8-27B9A425E7CB}" type="presParOf" srcId="{B4FACC64-4EF3-3641-915B-99C8162E839B}" destId="{0D203654-C589-E64F-B5B8-AECD7EA810C4}" srcOrd="1" destOrd="0" presId="urn:microsoft.com/office/officeart/2005/8/layout/hierarchy1"/>
    <dgm:cxn modelId="{428493B2-31DE-6041-B3EB-FB2F3A1E9B1D}" type="presParOf" srcId="{0D203654-C589-E64F-B5B8-AECD7EA810C4}" destId="{B21A3517-60D8-F94B-A2CE-3CA0692D9577}" srcOrd="0" destOrd="0" presId="urn:microsoft.com/office/officeart/2005/8/layout/hierarchy1"/>
    <dgm:cxn modelId="{5D3D9D0C-B82A-804C-B97F-1D2ECF1D280A}" type="presParOf" srcId="{B21A3517-60D8-F94B-A2CE-3CA0692D9577}" destId="{466D4F23-B3E8-DD49-9A89-E9224D630F52}" srcOrd="0" destOrd="0" presId="urn:microsoft.com/office/officeart/2005/8/layout/hierarchy1"/>
    <dgm:cxn modelId="{3024B3A3-5271-944F-97D0-2B4EDC5F690A}" type="presParOf" srcId="{B21A3517-60D8-F94B-A2CE-3CA0692D9577}" destId="{4DF6271C-9FC5-5844-A584-AAFA370867EE}" srcOrd="1" destOrd="0" presId="urn:microsoft.com/office/officeart/2005/8/layout/hierarchy1"/>
    <dgm:cxn modelId="{5252801F-3ADE-2E4A-BC2C-3E66491BC00F}" type="presParOf" srcId="{0D203654-C589-E64F-B5B8-AECD7EA810C4}" destId="{A79DEC07-212C-7F42-A007-68D4BA12AE28}" srcOrd="1" destOrd="0" presId="urn:microsoft.com/office/officeart/2005/8/layout/hierarchy1"/>
    <dgm:cxn modelId="{F97831CC-7978-5F44-ADB6-1DFE884D9689}" type="presParOf" srcId="{391F4F71-A87F-344F-9A85-5C8CE3C4AD34}" destId="{EFF4F474-E777-E24C-A8CF-90FE391989F7}" srcOrd="2" destOrd="0" presId="urn:microsoft.com/office/officeart/2005/8/layout/hierarchy1"/>
    <dgm:cxn modelId="{3DE33EE6-BF11-0D44-8F7C-2E5D10F74716}" type="presParOf" srcId="{391F4F71-A87F-344F-9A85-5C8CE3C4AD34}" destId="{385812CF-A7B1-7E45-BCEF-2FCC93E9BDDC}" srcOrd="3" destOrd="0" presId="urn:microsoft.com/office/officeart/2005/8/layout/hierarchy1"/>
    <dgm:cxn modelId="{FE3C60A8-7F3A-CE4F-800D-5F63110D86A1}" type="presParOf" srcId="{385812CF-A7B1-7E45-BCEF-2FCC93E9BDDC}" destId="{87A4FE40-9758-C643-969E-38037CEBE323}" srcOrd="0" destOrd="0" presId="urn:microsoft.com/office/officeart/2005/8/layout/hierarchy1"/>
    <dgm:cxn modelId="{555C74A1-ADB8-4B41-B6E2-BE8BB46B18C6}" type="presParOf" srcId="{87A4FE40-9758-C643-969E-38037CEBE323}" destId="{F520F08B-AF23-0C4D-BE01-3F7044DF73A7}" srcOrd="0" destOrd="0" presId="urn:microsoft.com/office/officeart/2005/8/layout/hierarchy1"/>
    <dgm:cxn modelId="{E6949C0E-D414-2D42-A253-F0DE98F7BE9F}" type="presParOf" srcId="{87A4FE40-9758-C643-969E-38037CEBE323}" destId="{15EDBBFA-AA53-2445-896C-FEFB793B8FF4}" srcOrd="1" destOrd="0" presId="urn:microsoft.com/office/officeart/2005/8/layout/hierarchy1"/>
    <dgm:cxn modelId="{BFDD8EAC-DF65-354C-97FE-9C515E6681B1}" type="presParOf" srcId="{385812CF-A7B1-7E45-BCEF-2FCC93E9BDDC}" destId="{683F233E-A728-BE41-A92F-CE446068A8E7}" srcOrd="1" destOrd="0" presId="urn:microsoft.com/office/officeart/2005/8/layout/hierarchy1"/>
    <dgm:cxn modelId="{7F7C03A1-39A0-2846-A1C5-FE6478FFEE91}" type="presParOf" srcId="{683F233E-A728-BE41-A92F-CE446068A8E7}" destId="{F3593EB7-3BA7-0D46-A9CF-25A8B9114EE0}" srcOrd="0" destOrd="0" presId="urn:microsoft.com/office/officeart/2005/8/layout/hierarchy1"/>
    <dgm:cxn modelId="{707FF2BF-B30C-DB46-BAE6-0F1E0F5ED6E9}" type="presParOf" srcId="{683F233E-A728-BE41-A92F-CE446068A8E7}" destId="{2FB4CDCA-F03C-7C45-A6CB-9AA3744BB9A8}" srcOrd="1" destOrd="0" presId="urn:microsoft.com/office/officeart/2005/8/layout/hierarchy1"/>
    <dgm:cxn modelId="{1F2175D2-7963-144A-B9DA-C86EDE75313F}" type="presParOf" srcId="{2FB4CDCA-F03C-7C45-A6CB-9AA3744BB9A8}" destId="{74C7E457-6885-F344-A629-21DDFF6D2DE1}" srcOrd="0" destOrd="0" presId="urn:microsoft.com/office/officeart/2005/8/layout/hierarchy1"/>
    <dgm:cxn modelId="{21EB842C-5845-3543-8895-853EE73228BD}" type="presParOf" srcId="{74C7E457-6885-F344-A629-21DDFF6D2DE1}" destId="{41E4FABD-3185-2C45-B1D8-FEAF23537035}" srcOrd="0" destOrd="0" presId="urn:microsoft.com/office/officeart/2005/8/layout/hierarchy1"/>
    <dgm:cxn modelId="{D36F8062-1DA4-8244-961F-E3BC47DFA3B2}" type="presParOf" srcId="{74C7E457-6885-F344-A629-21DDFF6D2DE1}" destId="{77F4DD35-7ADC-7F4F-85A9-C3362CDF046D}" srcOrd="1" destOrd="0" presId="urn:microsoft.com/office/officeart/2005/8/layout/hierarchy1"/>
    <dgm:cxn modelId="{8910AA7B-8A0D-E447-A462-0507DC0C8329}" type="presParOf" srcId="{2FB4CDCA-F03C-7C45-A6CB-9AA3744BB9A8}" destId="{B087C71B-D0E5-9C41-9922-DF9C1EC22A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D30922-DEAC-824A-8FBF-199FC94B12A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F44BAF-AC61-9941-BC69-BF6325FC1E88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Omnibus F </a:t>
          </a:r>
          <a:r>
            <a:rPr lang="en-US" sz="1200" i="0" dirty="0"/>
            <a:t>test result</a:t>
          </a:r>
          <a:endParaRPr lang="en-US" sz="1200" i="1" dirty="0"/>
        </a:p>
      </dgm:t>
    </dgm:pt>
    <dgm:pt modelId="{D394EF3D-15E9-DB4A-A15C-12F778859393}" type="parTrans" cxnId="{0BDF947F-39F9-8249-AB0E-2A682BCC47A5}">
      <dgm:prSet/>
      <dgm:spPr/>
      <dgm:t>
        <a:bodyPr/>
        <a:lstStyle/>
        <a:p>
          <a:endParaRPr lang="en-US"/>
        </a:p>
      </dgm:t>
    </dgm:pt>
    <dgm:pt modelId="{976C5347-724B-234D-AC63-25059D1D93A4}" type="sibTrans" cxnId="{0BDF947F-39F9-8249-AB0E-2A682BCC47A5}">
      <dgm:prSet/>
      <dgm:spPr/>
      <dgm:t>
        <a:bodyPr/>
        <a:lstStyle/>
        <a:p>
          <a:endParaRPr lang="en-US"/>
        </a:p>
      </dgm:t>
    </dgm:pt>
    <dgm:pt modelId="{0273A838-AE80-7448-9C1E-56A49F373EBB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096D0C86-5962-EB48-9E54-4B73237A0348}" type="parTrans" cxnId="{A994C6C7-8B2D-EC4F-8998-2357A2E6276C}">
      <dgm:prSet/>
      <dgm:spPr/>
      <dgm:t>
        <a:bodyPr/>
        <a:lstStyle/>
        <a:p>
          <a:endParaRPr lang="en-US" sz="1200"/>
        </a:p>
      </dgm:t>
    </dgm:pt>
    <dgm:pt modelId="{072FFB51-1DE8-4546-8B6A-097829AD67C9}" type="sibTrans" cxnId="{A994C6C7-8B2D-EC4F-8998-2357A2E6276C}">
      <dgm:prSet/>
      <dgm:spPr/>
      <dgm:t>
        <a:bodyPr/>
        <a:lstStyle/>
        <a:p>
          <a:endParaRPr lang="en-US"/>
        </a:p>
      </dgm:t>
    </dgm:pt>
    <dgm:pt modelId="{3CF1128F-7AEE-3244-8C31-A13B6B03AB2E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1</a:t>
          </a:r>
          <a:endParaRPr lang="en-US" sz="1200" i="1" dirty="0"/>
        </a:p>
      </dgm:t>
    </dgm:pt>
    <dgm:pt modelId="{29F8EF32-19D7-834E-B361-0A05769B88F2}" type="parTrans" cxnId="{A646B554-DAC9-8941-B572-EB160F8BB03B}">
      <dgm:prSet/>
      <dgm:spPr/>
      <dgm:t>
        <a:bodyPr/>
        <a:lstStyle/>
        <a:p>
          <a:endParaRPr lang="en-US" sz="1200"/>
        </a:p>
      </dgm:t>
    </dgm:pt>
    <dgm:pt modelId="{8F284EBC-23FE-BF45-81C5-224BE901AFA9}" type="sibTrans" cxnId="{A646B554-DAC9-8941-B572-EB160F8BB03B}">
      <dgm:prSet/>
      <dgm:spPr/>
      <dgm:t>
        <a:bodyPr/>
        <a:lstStyle/>
        <a:p>
          <a:endParaRPr lang="en-US"/>
        </a:p>
      </dgm:t>
    </dgm:pt>
    <dgm:pt modelId="{4671BA8B-55D3-FB4A-BFD7-906300755400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2</a:t>
          </a:r>
          <a:endParaRPr lang="en-US" sz="1200" i="1" dirty="0"/>
        </a:p>
      </dgm:t>
    </dgm:pt>
    <dgm:pt modelId="{B09C7C33-1A18-7441-93E9-FEFF35E9D737}" type="parTrans" cxnId="{F90A5D26-866A-184A-8C5D-2336391FA629}">
      <dgm:prSet/>
      <dgm:spPr/>
      <dgm:t>
        <a:bodyPr/>
        <a:lstStyle/>
        <a:p>
          <a:endParaRPr lang="en-US" sz="1200"/>
        </a:p>
      </dgm:t>
    </dgm:pt>
    <dgm:pt modelId="{A105F6DE-ABD6-9A48-8EA6-524191DE2999}" type="sibTrans" cxnId="{F90A5D26-866A-184A-8C5D-2336391FA629}">
      <dgm:prSet/>
      <dgm:spPr/>
      <dgm:t>
        <a:bodyPr/>
        <a:lstStyle/>
        <a:p>
          <a:endParaRPr lang="en-US"/>
        </a:p>
      </dgm:t>
    </dgm:pt>
    <dgm:pt modelId="{135C4A47-E34A-D34F-919C-3E52BFEA1689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F99DA377-0C62-8943-9D46-CA0D6E0B80E5}" type="parTrans" cxnId="{BC67BE35-AD0C-3C49-9912-749ACB00E246}">
      <dgm:prSet/>
      <dgm:spPr/>
      <dgm:t>
        <a:bodyPr/>
        <a:lstStyle/>
        <a:p>
          <a:endParaRPr lang="en-US" sz="1200"/>
        </a:p>
      </dgm:t>
    </dgm:pt>
    <dgm:pt modelId="{EC0357BA-BACB-5449-A526-C4349EF1B611}" type="sibTrans" cxnId="{BC67BE35-AD0C-3C49-9912-749ACB00E246}">
      <dgm:prSet/>
      <dgm:spPr/>
      <dgm:t>
        <a:bodyPr/>
        <a:lstStyle/>
        <a:p>
          <a:endParaRPr lang="en-US"/>
        </a:p>
      </dgm:t>
    </dgm:pt>
    <dgm:pt modelId="{AD7CF844-6C10-F341-97A0-2F7050CF8337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1757983A-3489-4744-8AA9-60234C347D28}" type="parTrans" cxnId="{B1D5DA97-501D-504D-BEDF-1A6A61DC9F38}">
      <dgm:prSet/>
      <dgm:spPr/>
      <dgm:t>
        <a:bodyPr/>
        <a:lstStyle/>
        <a:p>
          <a:endParaRPr lang="en-US" sz="1200"/>
        </a:p>
      </dgm:t>
    </dgm:pt>
    <dgm:pt modelId="{B2A88A6C-7A1E-D147-9089-438CAC3F17C2}" type="sibTrans" cxnId="{B1D5DA97-501D-504D-BEDF-1A6A61DC9F38}">
      <dgm:prSet/>
      <dgm:spPr/>
      <dgm:t>
        <a:bodyPr/>
        <a:lstStyle/>
        <a:p>
          <a:endParaRPr lang="en-US"/>
        </a:p>
      </dgm:t>
    </dgm:pt>
    <dgm:pt modelId="{85436CE4-41DD-E142-AC4E-49591F885480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EDC634F0-1432-594E-8F25-F4114DD8E86E}" type="parTrans" cxnId="{47C63690-066F-1642-B5F0-D4A59AFEA704}">
      <dgm:prSet/>
      <dgm:spPr/>
      <dgm:t>
        <a:bodyPr/>
        <a:lstStyle/>
        <a:p>
          <a:endParaRPr lang="en-US" sz="1200"/>
        </a:p>
      </dgm:t>
    </dgm:pt>
    <dgm:pt modelId="{1422FF49-02DB-4B4E-B221-91C5636C11D0}" type="sibTrans" cxnId="{47C63690-066F-1642-B5F0-D4A59AFEA704}">
      <dgm:prSet/>
      <dgm:spPr/>
      <dgm:t>
        <a:bodyPr/>
        <a:lstStyle/>
        <a:p>
          <a:endParaRPr lang="en-US"/>
        </a:p>
      </dgm:t>
    </dgm:pt>
    <dgm:pt modelId="{736C9452-5927-7A41-BE09-094825B5F2AE}">
      <dgm:prSet phldrT="[Text]" custT="1"/>
      <dgm:spPr/>
      <dgm:t>
        <a:bodyPr/>
        <a:lstStyle/>
        <a:p>
          <a:r>
            <a:rPr lang="en-US" sz="1200" i="1" dirty="0"/>
            <a:t>No further test needed</a:t>
          </a:r>
        </a:p>
      </dgm:t>
    </dgm:pt>
    <dgm:pt modelId="{0CA91A3A-DEF5-5747-B56C-59F8CE9B43F5}" type="parTrans" cxnId="{5E337D96-F82B-2644-A0CE-73A34411945C}">
      <dgm:prSet/>
      <dgm:spPr/>
      <dgm:t>
        <a:bodyPr/>
        <a:lstStyle/>
        <a:p>
          <a:endParaRPr lang="en-US" sz="1200"/>
        </a:p>
      </dgm:t>
    </dgm:pt>
    <dgm:pt modelId="{F72B64C0-7908-A24F-94F7-D0C9766B5F10}" type="sibTrans" cxnId="{5E337D96-F82B-2644-A0CE-73A34411945C}">
      <dgm:prSet/>
      <dgm:spPr/>
      <dgm:t>
        <a:bodyPr/>
        <a:lstStyle/>
        <a:p>
          <a:endParaRPr lang="en-US"/>
        </a:p>
      </dgm:t>
    </dgm:pt>
    <dgm:pt modelId="{9B4C94BE-EF6A-564E-A6F0-2F9A123C5362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interaction</a:t>
          </a:r>
          <a:endParaRPr lang="en-US" sz="1200" i="1" dirty="0"/>
        </a:p>
      </dgm:t>
    </dgm:pt>
    <dgm:pt modelId="{9D857D51-EF64-9144-B751-364BD1021690}" type="parTrans" cxnId="{70A49491-F73A-EE4C-B069-A8C8494F2B4F}">
      <dgm:prSet/>
      <dgm:spPr/>
      <dgm:t>
        <a:bodyPr/>
        <a:lstStyle/>
        <a:p>
          <a:endParaRPr lang="en-US" sz="1200"/>
        </a:p>
      </dgm:t>
    </dgm:pt>
    <dgm:pt modelId="{4100EEC9-117F-5641-A435-500E903E11A2}" type="sibTrans" cxnId="{70A49491-F73A-EE4C-B069-A8C8494F2B4F}">
      <dgm:prSet/>
      <dgm:spPr/>
      <dgm:t>
        <a:bodyPr/>
        <a:lstStyle/>
        <a:p>
          <a:endParaRPr lang="en-US"/>
        </a:p>
      </dgm:t>
    </dgm:pt>
    <dgm:pt modelId="{09BB0262-FD50-4D4B-BE08-5678C4C1A82F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2B0F263F-8889-9F45-8DE6-EF872EE1827E}" type="parTrans" cxnId="{A4196BD1-4494-ED45-9EF2-B3F645D88874}">
      <dgm:prSet/>
      <dgm:spPr/>
      <dgm:t>
        <a:bodyPr/>
        <a:lstStyle/>
        <a:p>
          <a:endParaRPr lang="en-US" sz="1200"/>
        </a:p>
      </dgm:t>
    </dgm:pt>
    <dgm:pt modelId="{E80AFE00-DC9F-1044-8E19-9317A5503270}" type="sibTrans" cxnId="{A4196BD1-4494-ED45-9EF2-B3F645D88874}">
      <dgm:prSet/>
      <dgm:spPr/>
      <dgm:t>
        <a:bodyPr/>
        <a:lstStyle/>
        <a:p>
          <a:endParaRPr lang="en-US"/>
        </a:p>
      </dgm:t>
    </dgm:pt>
    <dgm:pt modelId="{3355F2EA-1AF8-5D42-92BE-0EF7A57A921A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B1E91F3D-C089-CC4E-8AB0-7538DBBA059E}" type="parTrans" cxnId="{81916682-297F-6045-BB57-5E37D44784AC}">
      <dgm:prSet/>
      <dgm:spPr/>
      <dgm:t>
        <a:bodyPr/>
        <a:lstStyle/>
        <a:p>
          <a:endParaRPr lang="en-US" sz="1200"/>
        </a:p>
      </dgm:t>
    </dgm:pt>
    <dgm:pt modelId="{35E772CA-1394-964B-825E-B4BDB06691ED}" type="sibTrans" cxnId="{81916682-297F-6045-BB57-5E37D44784AC}">
      <dgm:prSet/>
      <dgm:spPr/>
      <dgm:t>
        <a:bodyPr/>
        <a:lstStyle/>
        <a:p>
          <a:endParaRPr lang="en-US"/>
        </a:p>
      </dgm:t>
    </dgm:pt>
    <dgm:pt modelId="{C7717B4B-2E2E-F441-BEA2-7CCF56CBEAB7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DC4D2AD2-3577-5342-9154-31BC3D47DAEE}" type="parTrans" cxnId="{20EC272A-1BF0-9F43-9612-1CD3BFE6C260}">
      <dgm:prSet/>
      <dgm:spPr/>
      <dgm:t>
        <a:bodyPr/>
        <a:lstStyle/>
        <a:p>
          <a:endParaRPr lang="en-US" sz="1200"/>
        </a:p>
      </dgm:t>
    </dgm:pt>
    <dgm:pt modelId="{8B195A6D-9CB7-074B-8BA6-4F0DA94DB54C}" type="sibTrans" cxnId="{20EC272A-1BF0-9F43-9612-1CD3BFE6C260}">
      <dgm:prSet/>
      <dgm:spPr/>
      <dgm:t>
        <a:bodyPr/>
        <a:lstStyle/>
        <a:p>
          <a:endParaRPr lang="en-US"/>
        </a:p>
      </dgm:t>
    </dgm:pt>
    <dgm:pt modelId="{A6CF22F2-C8B1-6D43-9AA8-BB40210A4375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A29B19C1-DED9-7142-BB81-A5E8211D1FBA}" type="parTrans" cxnId="{7B2AD918-47D7-B74C-9B3B-F40FDC84C232}">
      <dgm:prSet/>
      <dgm:spPr/>
      <dgm:t>
        <a:bodyPr/>
        <a:lstStyle/>
        <a:p>
          <a:endParaRPr lang="en-US" sz="1200"/>
        </a:p>
      </dgm:t>
    </dgm:pt>
    <dgm:pt modelId="{F8FEFD3F-8D52-E24A-A6DA-D7A7499A14ED}" type="sibTrans" cxnId="{7B2AD918-47D7-B74C-9B3B-F40FDC84C232}">
      <dgm:prSet/>
      <dgm:spPr/>
      <dgm:t>
        <a:bodyPr/>
        <a:lstStyle/>
        <a:p>
          <a:endParaRPr lang="en-US"/>
        </a:p>
      </dgm:t>
    </dgm:pt>
    <dgm:pt modelId="{D3A0B9C2-D702-8241-8B32-2BC056BEE02A}">
      <dgm:prSet phldrT="[Text]" custT="1"/>
      <dgm:spPr/>
      <dgm:t>
        <a:bodyPr/>
        <a:lstStyle/>
        <a:p>
          <a:r>
            <a:rPr lang="en-US" sz="1200" i="0" dirty="0"/>
            <a:t>Post-hoc tests for Factor 1 </a:t>
          </a:r>
        </a:p>
      </dgm:t>
    </dgm:pt>
    <dgm:pt modelId="{C8E9B1CB-ADE0-5A47-944E-16E964980F96}" type="parTrans" cxnId="{96B867D4-19F4-CE4E-B27F-05D926520385}">
      <dgm:prSet/>
      <dgm:spPr/>
      <dgm:t>
        <a:bodyPr/>
        <a:lstStyle/>
        <a:p>
          <a:endParaRPr lang="en-US" sz="1200"/>
        </a:p>
      </dgm:t>
    </dgm:pt>
    <dgm:pt modelId="{F068A0B5-6283-9341-A875-6885A3707F58}" type="sibTrans" cxnId="{96B867D4-19F4-CE4E-B27F-05D926520385}">
      <dgm:prSet/>
      <dgm:spPr/>
      <dgm:t>
        <a:bodyPr/>
        <a:lstStyle/>
        <a:p>
          <a:endParaRPr lang="en-US"/>
        </a:p>
      </dgm:t>
    </dgm:pt>
    <dgm:pt modelId="{43982B28-B098-DF44-A47F-32084AF3195B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D56AD3C1-9334-7440-A000-19B531E6BA1E}" type="parTrans" cxnId="{0AB1F4AA-F858-BA48-99CD-CEB2018F8D8A}">
      <dgm:prSet/>
      <dgm:spPr/>
      <dgm:t>
        <a:bodyPr/>
        <a:lstStyle/>
        <a:p>
          <a:endParaRPr lang="en-US" sz="1200"/>
        </a:p>
      </dgm:t>
    </dgm:pt>
    <dgm:pt modelId="{9C7845A9-FC07-8E4D-9C40-3A58BB88DD3D}" type="sibTrans" cxnId="{0AB1F4AA-F858-BA48-99CD-CEB2018F8D8A}">
      <dgm:prSet/>
      <dgm:spPr/>
      <dgm:t>
        <a:bodyPr/>
        <a:lstStyle/>
        <a:p>
          <a:endParaRPr lang="en-US"/>
        </a:p>
      </dgm:t>
    </dgm:pt>
    <dgm:pt modelId="{83338139-3537-F643-9FF6-E99341207CB6}">
      <dgm:prSet phldrT="[Text]" custT="1"/>
      <dgm:spPr/>
      <dgm:t>
        <a:bodyPr/>
        <a:lstStyle/>
        <a:p>
          <a:r>
            <a:rPr lang="en-US" sz="1200" i="0" dirty="0"/>
            <a:t>Post-hoc tests for Factor 2</a:t>
          </a:r>
        </a:p>
      </dgm:t>
    </dgm:pt>
    <dgm:pt modelId="{675CDC13-7C13-2A49-93CE-2288D5F2D838}" type="parTrans" cxnId="{F7B47EDB-BAB9-4A40-A981-291E54A6FF37}">
      <dgm:prSet/>
      <dgm:spPr/>
      <dgm:t>
        <a:bodyPr/>
        <a:lstStyle/>
        <a:p>
          <a:endParaRPr lang="en-US" sz="1200"/>
        </a:p>
      </dgm:t>
    </dgm:pt>
    <dgm:pt modelId="{E4A3EFE1-D2C0-704F-B073-52094B7F484D}" type="sibTrans" cxnId="{F7B47EDB-BAB9-4A40-A981-291E54A6FF37}">
      <dgm:prSet/>
      <dgm:spPr/>
      <dgm:t>
        <a:bodyPr/>
        <a:lstStyle/>
        <a:p>
          <a:endParaRPr lang="en-US"/>
        </a:p>
      </dgm:t>
    </dgm:pt>
    <dgm:pt modelId="{372D30D3-F7F0-F343-B000-246295F38D64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4A162B02-B02D-F84C-8AA8-28A500897CF3}" type="parTrans" cxnId="{DEE1D96F-CD71-2748-B2B4-5FC18C3399E5}">
      <dgm:prSet/>
      <dgm:spPr/>
      <dgm:t>
        <a:bodyPr/>
        <a:lstStyle/>
        <a:p>
          <a:endParaRPr lang="en-US" sz="1200"/>
        </a:p>
      </dgm:t>
    </dgm:pt>
    <dgm:pt modelId="{E84B4E00-086F-7348-A625-42AA7CE5E9D5}" type="sibTrans" cxnId="{DEE1D96F-CD71-2748-B2B4-5FC18C3399E5}">
      <dgm:prSet/>
      <dgm:spPr/>
      <dgm:t>
        <a:bodyPr/>
        <a:lstStyle/>
        <a:p>
          <a:endParaRPr lang="en-US"/>
        </a:p>
      </dgm:t>
    </dgm:pt>
    <dgm:pt modelId="{DDB6BA87-F8C0-9747-A7B2-784991A2446E}">
      <dgm:prSet phldrT="[Text]" custT="1"/>
      <dgm:spPr/>
      <dgm:t>
        <a:bodyPr/>
        <a:lstStyle/>
        <a:p>
          <a:r>
            <a:rPr lang="en-US" sz="1200" i="0" dirty="0"/>
            <a:t>One-way ANOVA on Factor 1 for each group in  Factor 2*</a:t>
          </a:r>
        </a:p>
      </dgm:t>
    </dgm:pt>
    <dgm:pt modelId="{1D5380D3-2B98-C04E-8755-FCB95DCB23B5}" type="parTrans" cxnId="{BCAEF51E-5E70-FF46-9DA5-8CA8476AA1DD}">
      <dgm:prSet/>
      <dgm:spPr/>
      <dgm:t>
        <a:bodyPr/>
        <a:lstStyle/>
        <a:p>
          <a:endParaRPr lang="en-US" sz="1200"/>
        </a:p>
      </dgm:t>
    </dgm:pt>
    <dgm:pt modelId="{F2FBCAE3-21A4-FB4D-A830-D8F78D1CC0A4}" type="sibTrans" cxnId="{BCAEF51E-5E70-FF46-9DA5-8CA8476AA1DD}">
      <dgm:prSet/>
      <dgm:spPr/>
      <dgm:t>
        <a:bodyPr/>
        <a:lstStyle/>
        <a:p>
          <a:endParaRPr lang="en-US"/>
        </a:p>
      </dgm:t>
    </dgm:pt>
    <dgm:pt modelId="{0EEE0311-1023-6149-ACC8-AA8B46A7D880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6EBE231D-543D-9C4B-9A9B-A8F6D3956F32}" type="parTrans" cxnId="{3E89C968-AC21-0A4A-86D7-519AAFA07E1C}">
      <dgm:prSet/>
      <dgm:spPr/>
      <dgm:t>
        <a:bodyPr/>
        <a:lstStyle/>
        <a:p>
          <a:endParaRPr lang="en-US" sz="1200"/>
        </a:p>
      </dgm:t>
    </dgm:pt>
    <dgm:pt modelId="{535ABDF0-4319-F940-B50B-C2850091CF7B}" type="sibTrans" cxnId="{3E89C968-AC21-0A4A-86D7-519AAFA07E1C}">
      <dgm:prSet/>
      <dgm:spPr/>
      <dgm:t>
        <a:bodyPr/>
        <a:lstStyle/>
        <a:p>
          <a:endParaRPr lang="en-US"/>
        </a:p>
      </dgm:t>
    </dgm:pt>
    <dgm:pt modelId="{F9247674-306E-8044-B294-2411F062D813}">
      <dgm:prSet phldrT="[Text]" custT="1"/>
      <dgm:spPr/>
      <dgm:t>
        <a:bodyPr/>
        <a:lstStyle/>
        <a:p>
          <a:r>
            <a:rPr lang="en-US" sz="1200" i="0" dirty="0"/>
            <a:t>For each ANOVA, follow the decision tree for one-way ANOVA</a:t>
          </a:r>
        </a:p>
      </dgm:t>
    </dgm:pt>
    <dgm:pt modelId="{A6B2BD27-7463-694B-9CC2-95280AA5327A}" type="parTrans" cxnId="{E6AB2000-93FC-CD43-83EF-142898E957CF}">
      <dgm:prSet/>
      <dgm:spPr/>
      <dgm:t>
        <a:bodyPr/>
        <a:lstStyle/>
        <a:p>
          <a:endParaRPr lang="en-US" sz="1200"/>
        </a:p>
      </dgm:t>
    </dgm:pt>
    <dgm:pt modelId="{152F25DF-3389-2844-806D-175688C691F8}" type="sibTrans" cxnId="{E6AB2000-93FC-CD43-83EF-142898E957CF}">
      <dgm:prSet/>
      <dgm:spPr/>
      <dgm:t>
        <a:bodyPr/>
        <a:lstStyle/>
        <a:p>
          <a:endParaRPr lang="en-US"/>
        </a:p>
      </dgm:t>
    </dgm:pt>
    <dgm:pt modelId="{5CE22261-2C1D-2E47-A8AB-CBD5422063E0}" type="pres">
      <dgm:prSet presAssocID="{D3D30922-DEAC-824A-8FBF-199FC94B12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4CD9DFB-D537-0346-87F2-EDFBCE865BCB}" type="pres">
      <dgm:prSet presAssocID="{C3F44BAF-AC61-9941-BC69-BF6325FC1E88}" presName="hierRoot1" presStyleCnt="0"/>
      <dgm:spPr/>
    </dgm:pt>
    <dgm:pt modelId="{0A5F9168-7337-F548-BC2D-BAFCC84E8498}" type="pres">
      <dgm:prSet presAssocID="{C3F44BAF-AC61-9941-BC69-BF6325FC1E88}" presName="composite" presStyleCnt="0"/>
      <dgm:spPr/>
    </dgm:pt>
    <dgm:pt modelId="{80F44B41-1B40-0747-B225-2F802463615F}" type="pres">
      <dgm:prSet presAssocID="{C3F44BAF-AC61-9941-BC69-BF6325FC1E88}" presName="background" presStyleLbl="node0" presStyleIdx="0" presStyleCnt="1"/>
      <dgm:spPr/>
    </dgm:pt>
    <dgm:pt modelId="{166A798F-4338-A346-8611-33BE59564728}" type="pres">
      <dgm:prSet presAssocID="{C3F44BAF-AC61-9941-BC69-BF6325FC1E88}" presName="text" presStyleLbl="fgAcc0" presStyleIdx="0" presStyleCnt="1" custScaleY="67522">
        <dgm:presLayoutVars>
          <dgm:chPref val="3"/>
        </dgm:presLayoutVars>
      </dgm:prSet>
      <dgm:spPr/>
    </dgm:pt>
    <dgm:pt modelId="{391F4F71-A87F-344F-9A85-5C8CE3C4AD34}" type="pres">
      <dgm:prSet presAssocID="{C3F44BAF-AC61-9941-BC69-BF6325FC1E88}" presName="hierChild2" presStyleCnt="0"/>
      <dgm:spPr/>
    </dgm:pt>
    <dgm:pt modelId="{3F2CF484-2661-D845-A1E1-E32156908655}" type="pres">
      <dgm:prSet presAssocID="{096D0C86-5962-EB48-9E54-4B73237A0348}" presName="Name10" presStyleLbl="parChTrans1D2" presStyleIdx="0" presStyleCnt="2" custSzY="233675"/>
      <dgm:spPr/>
    </dgm:pt>
    <dgm:pt modelId="{1C8C5FB1-8DB8-B546-881E-977E8C57A7A0}" type="pres">
      <dgm:prSet presAssocID="{0273A838-AE80-7448-9C1E-56A49F373EBB}" presName="hierRoot2" presStyleCnt="0"/>
      <dgm:spPr/>
    </dgm:pt>
    <dgm:pt modelId="{66E8E1C9-D9BB-2140-B04D-455E7D0B5F09}" type="pres">
      <dgm:prSet presAssocID="{0273A838-AE80-7448-9C1E-56A49F373EBB}" presName="composite2" presStyleCnt="0"/>
      <dgm:spPr/>
    </dgm:pt>
    <dgm:pt modelId="{7FFA7144-D009-F949-9FCC-10B434CCA943}" type="pres">
      <dgm:prSet presAssocID="{0273A838-AE80-7448-9C1E-56A49F373EBB}" presName="background2" presStyleLbl="node2" presStyleIdx="0" presStyleCnt="2"/>
      <dgm:spPr/>
    </dgm:pt>
    <dgm:pt modelId="{876D14E6-32F7-0244-A671-285E83F03BED}" type="pres">
      <dgm:prSet presAssocID="{0273A838-AE80-7448-9C1E-56A49F373EBB}" presName="text2" presStyleLbl="fgAcc2" presStyleIdx="0" presStyleCnt="2" custScaleY="64319">
        <dgm:presLayoutVars>
          <dgm:chPref val="3"/>
        </dgm:presLayoutVars>
      </dgm:prSet>
      <dgm:spPr/>
    </dgm:pt>
    <dgm:pt modelId="{D533E575-8AA1-8B45-8AFD-52C7C487DE27}" type="pres">
      <dgm:prSet presAssocID="{0273A838-AE80-7448-9C1E-56A49F373EBB}" presName="hierChild3" presStyleCnt="0"/>
      <dgm:spPr/>
    </dgm:pt>
    <dgm:pt modelId="{2170435A-C16E-D34A-937B-93A9716D8D73}" type="pres">
      <dgm:prSet presAssocID="{29F8EF32-19D7-834E-B361-0A05769B88F2}" presName="Name17" presStyleLbl="parChTrans1D3" presStyleIdx="0" presStyleCnt="4" custSzY="233675"/>
      <dgm:spPr/>
    </dgm:pt>
    <dgm:pt modelId="{23546792-6110-F44F-9B5E-EB1EB98DF197}" type="pres">
      <dgm:prSet presAssocID="{3CF1128F-7AEE-3244-8C31-A13B6B03AB2E}" presName="hierRoot3" presStyleCnt="0"/>
      <dgm:spPr/>
    </dgm:pt>
    <dgm:pt modelId="{91E648F9-C179-2E49-B909-4C70328A95B3}" type="pres">
      <dgm:prSet presAssocID="{3CF1128F-7AEE-3244-8C31-A13B6B03AB2E}" presName="composite3" presStyleCnt="0"/>
      <dgm:spPr/>
    </dgm:pt>
    <dgm:pt modelId="{A782B2AC-05BB-D541-BC98-2C5882219F02}" type="pres">
      <dgm:prSet presAssocID="{3CF1128F-7AEE-3244-8C31-A13B6B03AB2E}" presName="background3" presStyleLbl="node3" presStyleIdx="0" presStyleCnt="4"/>
      <dgm:spPr/>
    </dgm:pt>
    <dgm:pt modelId="{C330704D-1BD3-C74E-BF20-43152B018303}" type="pres">
      <dgm:prSet presAssocID="{3CF1128F-7AEE-3244-8C31-A13B6B03AB2E}" presName="text3" presStyleLbl="fgAcc3" presStyleIdx="0" presStyleCnt="4" custScaleY="67522">
        <dgm:presLayoutVars>
          <dgm:chPref val="3"/>
        </dgm:presLayoutVars>
      </dgm:prSet>
      <dgm:spPr/>
    </dgm:pt>
    <dgm:pt modelId="{D101A417-26A4-BA4F-9DAC-8C26EFD95C89}" type="pres">
      <dgm:prSet presAssocID="{3CF1128F-7AEE-3244-8C31-A13B6B03AB2E}" presName="hierChild4" presStyleCnt="0"/>
      <dgm:spPr/>
    </dgm:pt>
    <dgm:pt modelId="{A4554450-4306-0940-A850-05F514B50D74}" type="pres">
      <dgm:prSet presAssocID="{1757983A-3489-4744-8AA9-60234C347D28}" presName="Name23" presStyleLbl="parChTrans1D4" presStyleIdx="0" presStyleCnt="13" custSzY="233675"/>
      <dgm:spPr/>
    </dgm:pt>
    <dgm:pt modelId="{EDAF8783-AEC2-B144-8396-63C7F75477A4}" type="pres">
      <dgm:prSet presAssocID="{AD7CF844-6C10-F341-97A0-2F7050CF8337}" presName="hierRoot4" presStyleCnt="0"/>
      <dgm:spPr/>
    </dgm:pt>
    <dgm:pt modelId="{15C1F6B8-292C-EA45-B545-E6AAB7336011}" type="pres">
      <dgm:prSet presAssocID="{AD7CF844-6C10-F341-97A0-2F7050CF8337}" presName="composite4" presStyleCnt="0"/>
      <dgm:spPr/>
    </dgm:pt>
    <dgm:pt modelId="{A0A9DE2E-587F-E44A-9D2A-747D8364779A}" type="pres">
      <dgm:prSet presAssocID="{AD7CF844-6C10-F341-97A0-2F7050CF8337}" presName="background4" presStyleLbl="node4" presStyleIdx="0" presStyleCnt="13"/>
      <dgm:spPr/>
    </dgm:pt>
    <dgm:pt modelId="{4E496FAD-BCB6-7C44-9E3B-308DE61E41B4}" type="pres">
      <dgm:prSet presAssocID="{AD7CF844-6C10-F341-97A0-2F7050CF8337}" presName="text4" presStyleLbl="fgAcc4" presStyleIdx="0" presStyleCnt="13" custScaleY="67522">
        <dgm:presLayoutVars>
          <dgm:chPref val="3"/>
        </dgm:presLayoutVars>
      </dgm:prSet>
      <dgm:spPr/>
    </dgm:pt>
    <dgm:pt modelId="{C71C13E3-05A0-D04A-A77C-3D4E7ED73858}" type="pres">
      <dgm:prSet presAssocID="{AD7CF844-6C10-F341-97A0-2F7050CF8337}" presName="hierChild5" presStyleCnt="0"/>
      <dgm:spPr/>
    </dgm:pt>
    <dgm:pt modelId="{44215E32-764E-B14A-B57F-D4578539745A}" type="pres">
      <dgm:prSet presAssocID="{C8E9B1CB-ADE0-5A47-944E-16E964980F96}" presName="Name23" presStyleLbl="parChTrans1D4" presStyleIdx="1" presStyleCnt="13" custSzY="233675"/>
      <dgm:spPr/>
    </dgm:pt>
    <dgm:pt modelId="{8F48A9B8-BC4F-FD4C-8587-7CE694E1DCE5}" type="pres">
      <dgm:prSet presAssocID="{D3A0B9C2-D702-8241-8B32-2BC056BEE02A}" presName="hierRoot4" presStyleCnt="0"/>
      <dgm:spPr/>
    </dgm:pt>
    <dgm:pt modelId="{19DC73C8-AC94-3140-985A-770A83DCFFEF}" type="pres">
      <dgm:prSet presAssocID="{D3A0B9C2-D702-8241-8B32-2BC056BEE02A}" presName="composite4" presStyleCnt="0"/>
      <dgm:spPr/>
    </dgm:pt>
    <dgm:pt modelId="{3EB8F4AD-6110-C74B-ABA7-6863C4E43662}" type="pres">
      <dgm:prSet presAssocID="{D3A0B9C2-D702-8241-8B32-2BC056BEE02A}" presName="background4" presStyleLbl="node4" presStyleIdx="1" presStyleCnt="13"/>
      <dgm:spPr/>
    </dgm:pt>
    <dgm:pt modelId="{969BA77D-A4D3-1646-9D7B-4BC4DB6C9055}" type="pres">
      <dgm:prSet presAssocID="{D3A0B9C2-D702-8241-8B32-2BC056BEE02A}" presName="text4" presStyleLbl="fgAcc4" presStyleIdx="1" presStyleCnt="13" custScaleY="67522">
        <dgm:presLayoutVars>
          <dgm:chPref val="3"/>
        </dgm:presLayoutVars>
      </dgm:prSet>
      <dgm:spPr/>
    </dgm:pt>
    <dgm:pt modelId="{C0619EB2-A82B-104B-B291-0B2EB3394126}" type="pres">
      <dgm:prSet presAssocID="{D3A0B9C2-D702-8241-8B32-2BC056BEE02A}" presName="hierChild5" presStyleCnt="0"/>
      <dgm:spPr/>
    </dgm:pt>
    <dgm:pt modelId="{FEF0624B-974A-9C45-BDF6-B3F2ECDCF3CB}" type="pres">
      <dgm:prSet presAssocID="{2B0F263F-8889-9F45-8DE6-EF872EE1827E}" presName="Name23" presStyleLbl="parChTrans1D4" presStyleIdx="2" presStyleCnt="13" custSzY="233675"/>
      <dgm:spPr/>
    </dgm:pt>
    <dgm:pt modelId="{F4F7EA89-7BCE-5043-8614-CDF54D4F1BA7}" type="pres">
      <dgm:prSet presAssocID="{09BB0262-FD50-4D4B-BE08-5678C4C1A82F}" presName="hierRoot4" presStyleCnt="0"/>
      <dgm:spPr/>
    </dgm:pt>
    <dgm:pt modelId="{1A0078F0-A759-C141-87BF-48207D0EB762}" type="pres">
      <dgm:prSet presAssocID="{09BB0262-FD50-4D4B-BE08-5678C4C1A82F}" presName="composite4" presStyleCnt="0"/>
      <dgm:spPr/>
    </dgm:pt>
    <dgm:pt modelId="{06F5A505-DA9A-7348-B787-6B13AC6D4F85}" type="pres">
      <dgm:prSet presAssocID="{09BB0262-FD50-4D4B-BE08-5678C4C1A82F}" presName="background4" presStyleLbl="node4" presStyleIdx="2" presStyleCnt="13"/>
      <dgm:spPr/>
    </dgm:pt>
    <dgm:pt modelId="{21B63496-F10E-D244-9383-FE21B35220F9}" type="pres">
      <dgm:prSet presAssocID="{09BB0262-FD50-4D4B-BE08-5678C4C1A82F}" presName="text4" presStyleLbl="fgAcc4" presStyleIdx="2" presStyleCnt="13" custScaleY="67522">
        <dgm:presLayoutVars>
          <dgm:chPref val="3"/>
        </dgm:presLayoutVars>
      </dgm:prSet>
      <dgm:spPr/>
    </dgm:pt>
    <dgm:pt modelId="{F226D65F-C9DE-5C41-A418-5DFC20E12C84}" type="pres">
      <dgm:prSet presAssocID="{09BB0262-FD50-4D4B-BE08-5678C4C1A82F}" presName="hierChild5" presStyleCnt="0"/>
      <dgm:spPr/>
    </dgm:pt>
    <dgm:pt modelId="{91C0E7E3-5B30-D240-852E-ECE27A5A9234}" type="pres">
      <dgm:prSet presAssocID="{D56AD3C1-9334-7440-A000-19B531E6BA1E}" presName="Name23" presStyleLbl="parChTrans1D4" presStyleIdx="3" presStyleCnt="13" custSzY="233675"/>
      <dgm:spPr/>
    </dgm:pt>
    <dgm:pt modelId="{5DCC98FA-B807-4A4E-8624-2C15C9DA82E1}" type="pres">
      <dgm:prSet presAssocID="{43982B28-B098-DF44-A47F-32084AF3195B}" presName="hierRoot4" presStyleCnt="0"/>
      <dgm:spPr/>
    </dgm:pt>
    <dgm:pt modelId="{A0D83502-7AC4-A14D-AF4E-AE67001670B7}" type="pres">
      <dgm:prSet presAssocID="{43982B28-B098-DF44-A47F-32084AF3195B}" presName="composite4" presStyleCnt="0"/>
      <dgm:spPr/>
    </dgm:pt>
    <dgm:pt modelId="{60910878-2E44-B74A-9635-9E1EBBA43B10}" type="pres">
      <dgm:prSet presAssocID="{43982B28-B098-DF44-A47F-32084AF3195B}" presName="background4" presStyleLbl="node4" presStyleIdx="3" presStyleCnt="13"/>
      <dgm:spPr/>
    </dgm:pt>
    <dgm:pt modelId="{2ABD8088-861E-094F-968F-FA31D6D945B7}" type="pres">
      <dgm:prSet presAssocID="{43982B28-B098-DF44-A47F-32084AF3195B}" presName="text4" presStyleLbl="fgAcc4" presStyleIdx="3" presStyleCnt="13" custScaleY="67522">
        <dgm:presLayoutVars>
          <dgm:chPref val="3"/>
        </dgm:presLayoutVars>
      </dgm:prSet>
      <dgm:spPr/>
    </dgm:pt>
    <dgm:pt modelId="{050DC650-8DAA-2842-8FBC-B4310204148D}" type="pres">
      <dgm:prSet presAssocID="{43982B28-B098-DF44-A47F-32084AF3195B}" presName="hierChild5" presStyleCnt="0"/>
      <dgm:spPr/>
    </dgm:pt>
    <dgm:pt modelId="{BB6A0AE4-8738-514C-8C2D-AA484D0F690E}" type="pres">
      <dgm:prSet presAssocID="{B09C7C33-1A18-7441-93E9-FEFF35E9D737}" presName="Name17" presStyleLbl="parChTrans1D3" presStyleIdx="1" presStyleCnt="4" custSzY="233675"/>
      <dgm:spPr/>
    </dgm:pt>
    <dgm:pt modelId="{7F7400ED-415F-0149-8E90-E52211F24E1D}" type="pres">
      <dgm:prSet presAssocID="{4671BA8B-55D3-FB4A-BFD7-906300755400}" presName="hierRoot3" presStyleCnt="0"/>
      <dgm:spPr/>
    </dgm:pt>
    <dgm:pt modelId="{E52B4879-5919-EB4B-BAF6-3B521E97DA5F}" type="pres">
      <dgm:prSet presAssocID="{4671BA8B-55D3-FB4A-BFD7-906300755400}" presName="composite3" presStyleCnt="0"/>
      <dgm:spPr/>
    </dgm:pt>
    <dgm:pt modelId="{266798EF-063E-0B42-B2B1-61E8F1FA6DB3}" type="pres">
      <dgm:prSet presAssocID="{4671BA8B-55D3-FB4A-BFD7-906300755400}" presName="background3" presStyleLbl="node3" presStyleIdx="1" presStyleCnt="4"/>
      <dgm:spPr/>
    </dgm:pt>
    <dgm:pt modelId="{4896E66C-78B1-D44D-8A51-6F52F304F446}" type="pres">
      <dgm:prSet presAssocID="{4671BA8B-55D3-FB4A-BFD7-906300755400}" presName="text3" presStyleLbl="fgAcc3" presStyleIdx="1" presStyleCnt="4" custScaleY="67522">
        <dgm:presLayoutVars>
          <dgm:chPref val="3"/>
        </dgm:presLayoutVars>
      </dgm:prSet>
      <dgm:spPr/>
    </dgm:pt>
    <dgm:pt modelId="{46ACE1C0-2E1B-984B-94FE-7A980A6E57FF}" type="pres">
      <dgm:prSet presAssocID="{4671BA8B-55D3-FB4A-BFD7-906300755400}" presName="hierChild4" presStyleCnt="0"/>
      <dgm:spPr/>
    </dgm:pt>
    <dgm:pt modelId="{9967E46B-30C4-C948-994D-E4826B17F086}" type="pres">
      <dgm:prSet presAssocID="{EDC634F0-1432-594E-8F25-F4114DD8E86E}" presName="Name23" presStyleLbl="parChTrans1D4" presStyleIdx="4" presStyleCnt="13" custSzY="233675"/>
      <dgm:spPr/>
    </dgm:pt>
    <dgm:pt modelId="{2ED85DFF-9447-3C4A-941C-388707E8A546}" type="pres">
      <dgm:prSet presAssocID="{85436CE4-41DD-E142-AC4E-49591F885480}" presName="hierRoot4" presStyleCnt="0"/>
      <dgm:spPr/>
    </dgm:pt>
    <dgm:pt modelId="{F45F9F0A-44C7-7046-BDD3-C35764357C88}" type="pres">
      <dgm:prSet presAssocID="{85436CE4-41DD-E142-AC4E-49591F885480}" presName="composite4" presStyleCnt="0"/>
      <dgm:spPr/>
    </dgm:pt>
    <dgm:pt modelId="{566045CA-A263-9946-8FCD-B00A3F1413A8}" type="pres">
      <dgm:prSet presAssocID="{85436CE4-41DD-E142-AC4E-49591F885480}" presName="background4" presStyleLbl="node4" presStyleIdx="4" presStyleCnt="13"/>
      <dgm:spPr/>
    </dgm:pt>
    <dgm:pt modelId="{95213C4C-AE4E-3A40-BB84-7B9CAA3121A9}" type="pres">
      <dgm:prSet presAssocID="{85436CE4-41DD-E142-AC4E-49591F885480}" presName="text4" presStyleLbl="fgAcc4" presStyleIdx="4" presStyleCnt="13" custScaleY="67522">
        <dgm:presLayoutVars>
          <dgm:chPref val="3"/>
        </dgm:presLayoutVars>
      </dgm:prSet>
      <dgm:spPr/>
    </dgm:pt>
    <dgm:pt modelId="{4CEDF14E-340E-E548-AAA0-DBDAC4DA5352}" type="pres">
      <dgm:prSet presAssocID="{85436CE4-41DD-E142-AC4E-49591F885480}" presName="hierChild5" presStyleCnt="0"/>
      <dgm:spPr/>
    </dgm:pt>
    <dgm:pt modelId="{2DD994C8-AA09-5A42-8F26-387D28FF0EC0}" type="pres">
      <dgm:prSet presAssocID="{675CDC13-7C13-2A49-93CE-2288D5F2D838}" presName="Name23" presStyleLbl="parChTrans1D4" presStyleIdx="5" presStyleCnt="13" custSzY="233675"/>
      <dgm:spPr/>
    </dgm:pt>
    <dgm:pt modelId="{49F41D55-1A9C-4345-9699-68F187315EFC}" type="pres">
      <dgm:prSet presAssocID="{83338139-3537-F643-9FF6-E99341207CB6}" presName="hierRoot4" presStyleCnt="0"/>
      <dgm:spPr/>
    </dgm:pt>
    <dgm:pt modelId="{7B2DFF20-D481-3346-AA80-D0E84C9F066C}" type="pres">
      <dgm:prSet presAssocID="{83338139-3537-F643-9FF6-E99341207CB6}" presName="composite4" presStyleCnt="0"/>
      <dgm:spPr/>
    </dgm:pt>
    <dgm:pt modelId="{7CEEC485-9B64-214C-8931-B8CB6B372C1F}" type="pres">
      <dgm:prSet presAssocID="{83338139-3537-F643-9FF6-E99341207CB6}" presName="background4" presStyleLbl="node4" presStyleIdx="5" presStyleCnt="13"/>
      <dgm:spPr/>
    </dgm:pt>
    <dgm:pt modelId="{A9241B44-35BD-DD47-B217-3D18CDE2268E}" type="pres">
      <dgm:prSet presAssocID="{83338139-3537-F643-9FF6-E99341207CB6}" presName="text4" presStyleLbl="fgAcc4" presStyleIdx="5" presStyleCnt="13" custScaleY="67522">
        <dgm:presLayoutVars>
          <dgm:chPref val="3"/>
        </dgm:presLayoutVars>
      </dgm:prSet>
      <dgm:spPr/>
    </dgm:pt>
    <dgm:pt modelId="{B70E975E-CFFF-344C-8DED-E991D3C6F339}" type="pres">
      <dgm:prSet presAssocID="{83338139-3537-F643-9FF6-E99341207CB6}" presName="hierChild5" presStyleCnt="0"/>
      <dgm:spPr/>
    </dgm:pt>
    <dgm:pt modelId="{D3918BBF-A179-2641-B28D-48928F74B83A}" type="pres">
      <dgm:prSet presAssocID="{B1E91F3D-C089-CC4E-8AB0-7538DBBA059E}" presName="Name23" presStyleLbl="parChTrans1D4" presStyleIdx="6" presStyleCnt="13" custSzY="233675"/>
      <dgm:spPr/>
    </dgm:pt>
    <dgm:pt modelId="{E433FBC4-4F2D-2944-95FC-1FF6A552311A}" type="pres">
      <dgm:prSet presAssocID="{3355F2EA-1AF8-5D42-92BE-0EF7A57A921A}" presName="hierRoot4" presStyleCnt="0"/>
      <dgm:spPr/>
    </dgm:pt>
    <dgm:pt modelId="{00ADAEB5-622A-3949-8A62-E87E7C4C074B}" type="pres">
      <dgm:prSet presAssocID="{3355F2EA-1AF8-5D42-92BE-0EF7A57A921A}" presName="composite4" presStyleCnt="0"/>
      <dgm:spPr/>
    </dgm:pt>
    <dgm:pt modelId="{CB939308-6C2B-9A4B-9402-0736E6860A7A}" type="pres">
      <dgm:prSet presAssocID="{3355F2EA-1AF8-5D42-92BE-0EF7A57A921A}" presName="background4" presStyleLbl="node4" presStyleIdx="6" presStyleCnt="13"/>
      <dgm:spPr/>
    </dgm:pt>
    <dgm:pt modelId="{AB1BA617-10C3-0F41-8576-5B9F4DDB8BB4}" type="pres">
      <dgm:prSet presAssocID="{3355F2EA-1AF8-5D42-92BE-0EF7A57A921A}" presName="text4" presStyleLbl="fgAcc4" presStyleIdx="6" presStyleCnt="13" custScaleY="67522">
        <dgm:presLayoutVars>
          <dgm:chPref val="3"/>
        </dgm:presLayoutVars>
      </dgm:prSet>
      <dgm:spPr/>
    </dgm:pt>
    <dgm:pt modelId="{AE5A41E9-41AF-C04D-9584-D352DF9DF632}" type="pres">
      <dgm:prSet presAssocID="{3355F2EA-1AF8-5D42-92BE-0EF7A57A921A}" presName="hierChild5" presStyleCnt="0"/>
      <dgm:spPr/>
    </dgm:pt>
    <dgm:pt modelId="{C5F7E387-5FCD-7C41-8B4A-ACC70CB5AED0}" type="pres">
      <dgm:prSet presAssocID="{4A162B02-B02D-F84C-8AA8-28A500897CF3}" presName="Name23" presStyleLbl="parChTrans1D4" presStyleIdx="7" presStyleCnt="13" custSzY="233675"/>
      <dgm:spPr/>
    </dgm:pt>
    <dgm:pt modelId="{AEEDC1BF-602E-8446-8E84-0983A3CF7C3D}" type="pres">
      <dgm:prSet presAssocID="{372D30D3-F7F0-F343-B000-246295F38D64}" presName="hierRoot4" presStyleCnt="0"/>
      <dgm:spPr/>
    </dgm:pt>
    <dgm:pt modelId="{3A498BA3-0C90-6C44-A3B0-F7CA2CAC69D8}" type="pres">
      <dgm:prSet presAssocID="{372D30D3-F7F0-F343-B000-246295F38D64}" presName="composite4" presStyleCnt="0"/>
      <dgm:spPr/>
    </dgm:pt>
    <dgm:pt modelId="{737A8DC9-ED86-1944-BE7D-0AA885B8232D}" type="pres">
      <dgm:prSet presAssocID="{372D30D3-F7F0-F343-B000-246295F38D64}" presName="background4" presStyleLbl="node4" presStyleIdx="7" presStyleCnt="13"/>
      <dgm:spPr/>
    </dgm:pt>
    <dgm:pt modelId="{332E67C2-F352-0C4B-B1DA-BDBBED852263}" type="pres">
      <dgm:prSet presAssocID="{372D30D3-F7F0-F343-B000-246295F38D64}" presName="text4" presStyleLbl="fgAcc4" presStyleIdx="7" presStyleCnt="13" custScaleY="67522">
        <dgm:presLayoutVars>
          <dgm:chPref val="3"/>
        </dgm:presLayoutVars>
      </dgm:prSet>
      <dgm:spPr/>
    </dgm:pt>
    <dgm:pt modelId="{9C944C40-EF1F-E64A-A3E4-03D7924790E5}" type="pres">
      <dgm:prSet presAssocID="{372D30D3-F7F0-F343-B000-246295F38D64}" presName="hierChild5" presStyleCnt="0"/>
      <dgm:spPr/>
    </dgm:pt>
    <dgm:pt modelId="{E3E20E26-C50D-F443-9518-97C709F5ED0F}" type="pres">
      <dgm:prSet presAssocID="{9D857D51-EF64-9144-B751-364BD1021690}" presName="Name17" presStyleLbl="parChTrans1D3" presStyleIdx="2" presStyleCnt="4" custSzY="233675"/>
      <dgm:spPr/>
    </dgm:pt>
    <dgm:pt modelId="{A357EE53-C2EF-A04D-974D-149DE7F147D7}" type="pres">
      <dgm:prSet presAssocID="{9B4C94BE-EF6A-564E-A6F0-2F9A123C5362}" presName="hierRoot3" presStyleCnt="0"/>
      <dgm:spPr/>
    </dgm:pt>
    <dgm:pt modelId="{CF1EE3C3-1255-2E4C-9B77-01DBC08B98B9}" type="pres">
      <dgm:prSet presAssocID="{9B4C94BE-EF6A-564E-A6F0-2F9A123C5362}" presName="composite3" presStyleCnt="0"/>
      <dgm:spPr/>
    </dgm:pt>
    <dgm:pt modelId="{820757EB-1F3C-4A4C-A5C6-40A95404378C}" type="pres">
      <dgm:prSet presAssocID="{9B4C94BE-EF6A-564E-A6F0-2F9A123C5362}" presName="background3" presStyleLbl="node3" presStyleIdx="2" presStyleCnt="4"/>
      <dgm:spPr/>
    </dgm:pt>
    <dgm:pt modelId="{1232BB54-2F23-1A4A-86EF-19E8C47E6109}" type="pres">
      <dgm:prSet presAssocID="{9B4C94BE-EF6A-564E-A6F0-2F9A123C5362}" presName="text3" presStyleLbl="fgAcc3" presStyleIdx="2" presStyleCnt="4" custScaleY="67522">
        <dgm:presLayoutVars>
          <dgm:chPref val="3"/>
        </dgm:presLayoutVars>
      </dgm:prSet>
      <dgm:spPr/>
    </dgm:pt>
    <dgm:pt modelId="{AEB375E6-B10A-3540-9721-226AA151D398}" type="pres">
      <dgm:prSet presAssocID="{9B4C94BE-EF6A-564E-A6F0-2F9A123C5362}" presName="hierChild4" presStyleCnt="0"/>
      <dgm:spPr/>
    </dgm:pt>
    <dgm:pt modelId="{D20B2166-6614-E344-B770-C269799AB338}" type="pres">
      <dgm:prSet presAssocID="{DC4D2AD2-3577-5342-9154-31BC3D47DAEE}" presName="Name23" presStyleLbl="parChTrans1D4" presStyleIdx="8" presStyleCnt="13" custSzY="233675"/>
      <dgm:spPr/>
    </dgm:pt>
    <dgm:pt modelId="{668E6737-D4AC-5845-B92B-568A3F00DF92}" type="pres">
      <dgm:prSet presAssocID="{C7717B4B-2E2E-F441-BEA2-7CCF56CBEAB7}" presName="hierRoot4" presStyleCnt="0"/>
      <dgm:spPr/>
    </dgm:pt>
    <dgm:pt modelId="{B604E270-F812-1E49-9DB1-E89F62040A8D}" type="pres">
      <dgm:prSet presAssocID="{C7717B4B-2E2E-F441-BEA2-7CCF56CBEAB7}" presName="composite4" presStyleCnt="0"/>
      <dgm:spPr/>
    </dgm:pt>
    <dgm:pt modelId="{81D64534-9DFC-4D47-9F24-1FBA9148BA2F}" type="pres">
      <dgm:prSet presAssocID="{C7717B4B-2E2E-F441-BEA2-7CCF56CBEAB7}" presName="background4" presStyleLbl="node4" presStyleIdx="8" presStyleCnt="13"/>
      <dgm:spPr/>
    </dgm:pt>
    <dgm:pt modelId="{286EFBF8-F467-9C49-BF15-EC5A08DA1CB6}" type="pres">
      <dgm:prSet presAssocID="{C7717B4B-2E2E-F441-BEA2-7CCF56CBEAB7}" presName="text4" presStyleLbl="fgAcc4" presStyleIdx="8" presStyleCnt="13" custScaleY="67522">
        <dgm:presLayoutVars>
          <dgm:chPref val="3"/>
        </dgm:presLayoutVars>
      </dgm:prSet>
      <dgm:spPr/>
    </dgm:pt>
    <dgm:pt modelId="{D92C07DB-7B50-7E46-91D1-22F96B7EA915}" type="pres">
      <dgm:prSet presAssocID="{C7717B4B-2E2E-F441-BEA2-7CCF56CBEAB7}" presName="hierChild5" presStyleCnt="0"/>
      <dgm:spPr/>
    </dgm:pt>
    <dgm:pt modelId="{391007EA-D9DB-9C4F-829F-B7AB0A0D5628}" type="pres">
      <dgm:prSet presAssocID="{1D5380D3-2B98-C04E-8755-FCB95DCB23B5}" presName="Name23" presStyleLbl="parChTrans1D4" presStyleIdx="9" presStyleCnt="13" custSzY="233675"/>
      <dgm:spPr/>
    </dgm:pt>
    <dgm:pt modelId="{B0C2071D-2C9E-1D48-B1E3-6ED21CD2137B}" type="pres">
      <dgm:prSet presAssocID="{DDB6BA87-F8C0-9747-A7B2-784991A2446E}" presName="hierRoot4" presStyleCnt="0"/>
      <dgm:spPr/>
    </dgm:pt>
    <dgm:pt modelId="{FD0D044F-7CD7-DB4D-845F-4B7FEBFBA717}" type="pres">
      <dgm:prSet presAssocID="{DDB6BA87-F8C0-9747-A7B2-784991A2446E}" presName="composite4" presStyleCnt="0"/>
      <dgm:spPr/>
    </dgm:pt>
    <dgm:pt modelId="{121C9AC7-CBD6-A141-8B11-A09CE7B0A829}" type="pres">
      <dgm:prSet presAssocID="{DDB6BA87-F8C0-9747-A7B2-784991A2446E}" presName="background4" presStyleLbl="node4" presStyleIdx="9" presStyleCnt="13"/>
      <dgm:spPr/>
    </dgm:pt>
    <dgm:pt modelId="{09D7A8C9-7205-4F4B-9732-09ABF2A3D054}" type="pres">
      <dgm:prSet presAssocID="{DDB6BA87-F8C0-9747-A7B2-784991A2446E}" presName="text4" presStyleLbl="fgAcc4" presStyleIdx="9" presStyleCnt="13" custScaleY="67522">
        <dgm:presLayoutVars>
          <dgm:chPref val="3"/>
        </dgm:presLayoutVars>
      </dgm:prSet>
      <dgm:spPr/>
    </dgm:pt>
    <dgm:pt modelId="{548C298C-8466-F444-8BFA-C669B502A6E1}" type="pres">
      <dgm:prSet presAssocID="{DDB6BA87-F8C0-9747-A7B2-784991A2446E}" presName="hierChild5" presStyleCnt="0"/>
      <dgm:spPr/>
    </dgm:pt>
    <dgm:pt modelId="{6E948266-7137-8547-A499-A16E4E457728}" type="pres">
      <dgm:prSet presAssocID="{A6B2BD27-7463-694B-9CC2-95280AA5327A}" presName="Name23" presStyleLbl="parChTrans1D4" presStyleIdx="10" presStyleCnt="13"/>
      <dgm:spPr/>
    </dgm:pt>
    <dgm:pt modelId="{7CD41591-8AB9-D745-9715-F975DB04A138}" type="pres">
      <dgm:prSet presAssocID="{F9247674-306E-8044-B294-2411F062D813}" presName="hierRoot4" presStyleCnt="0"/>
      <dgm:spPr/>
    </dgm:pt>
    <dgm:pt modelId="{6C4B8081-4335-4B45-9164-F375D7B42F32}" type="pres">
      <dgm:prSet presAssocID="{F9247674-306E-8044-B294-2411F062D813}" presName="composite4" presStyleCnt="0"/>
      <dgm:spPr/>
    </dgm:pt>
    <dgm:pt modelId="{AFF883F1-9051-804A-BF47-CD924E344D0F}" type="pres">
      <dgm:prSet presAssocID="{F9247674-306E-8044-B294-2411F062D813}" presName="background4" presStyleLbl="node4" presStyleIdx="10" presStyleCnt="13"/>
      <dgm:spPr/>
    </dgm:pt>
    <dgm:pt modelId="{F0E420DD-E975-DD46-ABA1-775B03134CFF}" type="pres">
      <dgm:prSet presAssocID="{F9247674-306E-8044-B294-2411F062D813}" presName="text4" presStyleLbl="fgAcc4" presStyleIdx="10" presStyleCnt="13">
        <dgm:presLayoutVars>
          <dgm:chPref val="3"/>
        </dgm:presLayoutVars>
      </dgm:prSet>
      <dgm:spPr/>
    </dgm:pt>
    <dgm:pt modelId="{59542EA8-2749-7347-93E5-0282F7BE54C9}" type="pres">
      <dgm:prSet presAssocID="{F9247674-306E-8044-B294-2411F062D813}" presName="hierChild5" presStyleCnt="0"/>
      <dgm:spPr/>
    </dgm:pt>
    <dgm:pt modelId="{C7ABDBF9-01B5-2F4A-866A-7B8285E8E81E}" type="pres">
      <dgm:prSet presAssocID="{A29B19C1-DED9-7142-BB81-A5E8211D1FBA}" presName="Name23" presStyleLbl="parChTrans1D4" presStyleIdx="11" presStyleCnt="13" custSzY="233675"/>
      <dgm:spPr/>
    </dgm:pt>
    <dgm:pt modelId="{A9C057F5-AE29-674B-B1F5-FB12DEDD31FA}" type="pres">
      <dgm:prSet presAssocID="{A6CF22F2-C8B1-6D43-9AA8-BB40210A4375}" presName="hierRoot4" presStyleCnt="0"/>
      <dgm:spPr/>
    </dgm:pt>
    <dgm:pt modelId="{C22C30BD-CF69-EA49-86B0-522D3C6D12DB}" type="pres">
      <dgm:prSet presAssocID="{A6CF22F2-C8B1-6D43-9AA8-BB40210A4375}" presName="composite4" presStyleCnt="0"/>
      <dgm:spPr/>
    </dgm:pt>
    <dgm:pt modelId="{375A8279-BA20-5B48-B412-0E7DF9A4EE08}" type="pres">
      <dgm:prSet presAssocID="{A6CF22F2-C8B1-6D43-9AA8-BB40210A4375}" presName="background4" presStyleLbl="node4" presStyleIdx="11" presStyleCnt="13"/>
      <dgm:spPr/>
    </dgm:pt>
    <dgm:pt modelId="{F8DF38AC-B304-E049-B4D0-042368A7AEB3}" type="pres">
      <dgm:prSet presAssocID="{A6CF22F2-C8B1-6D43-9AA8-BB40210A4375}" presName="text4" presStyleLbl="fgAcc4" presStyleIdx="11" presStyleCnt="13" custScaleY="67522">
        <dgm:presLayoutVars>
          <dgm:chPref val="3"/>
        </dgm:presLayoutVars>
      </dgm:prSet>
      <dgm:spPr/>
    </dgm:pt>
    <dgm:pt modelId="{B4FACC64-4EF3-3641-915B-99C8162E839B}" type="pres">
      <dgm:prSet presAssocID="{A6CF22F2-C8B1-6D43-9AA8-BB40210A4375}" presName="hierChild5" presStyleCnt="0"/>
      <dgm:spPr/>
    </dgm:pt>
    <dgm:pt modelId="{F192260B-C443-694B-AF89-3F15EBAC8962}" type="pres">
      <dgm:prSet presAssocID="{6EBE231D-543D-9C4B-9A9B-A8F6D3956F32}" presName="Name23" presStyleLbl="parChTrans1D4" presStyleIdx="12" presStyleCnt="13" custSzY="233675"/>
      <dgm:spPr/>
    </dgm:pt>
    <dgm:pt modelId="{0D203654-C589-E64F-B5B8-AECD7EA810C4}" type="pres">
      <dgm:prSet presAssocID="{0EEE0311-1023-6149-ACC8-AA8B46A7D880}" presName="hierRoot4" presStyleCnt="0"/>
      <dgm:spPr/>
    </dgm:pt>
    <dgm:pt modelId="{B21A3517-60D8-F94B-A2CE-3CA0692D9577}" type="pres">
      <dgm:prSet presAssocID="{0EEE0311-1023-6149-ACC8-AA8B46A7D880}" presName="composite4" presStyleCnt="0"/>
      <dgm:spPr/>
    </dgm:pt>
    <dgm:pt modelId="{466D4F23-B3E8-DD49-9A89-E9224D630F52}" type="pres">
      <dgm:prSet presAssocID="{0EEE0311-1023-6149-ACC8-AA8B46A7D880}" presName="background4" presStyleLbl="node4" presStyleIdx="12" presStyleCnt="13"/>
      <dgm:spPr/>
    </dgm:pt>
    <dgm:pt modelId="{4DF6271C-9FC5-5844-A584-AAFA370867EE}" type="pres">
      <dgm:prSet presAssocID="{0EEE0311-1023-6149-ACC8-AA8B46A7D880}" presName="text4" presStyleLbl="fgAcc4" presStyleIdx="12" presStyleCnt="13" custScaleY="67522">
        <dgm:presLayoutVars>
          <dgm:chPref val="3"/>
        </dgm:presLayoutVars>
      </dgm:prSet>
      <dgm:spPr/>
    </dgm:pt>
    <dgm:pt modelId="{A79DEC07-212C-7F42-A007-68D4BA12AE28}" type="pres">
      <dgm:prSet presAssocID="{0EEE0311-1023-6149-ACC8-AA8B46A7D880}" presName="hierChild5" presStyleCnt="0"/>
      <dgm:spPr/>
    </dgm:pt>
    <dgm:pt modelId="{EFF4F474-E777-E24C-A8CF-90FE391989F7}" type="pres">
      <dgm:prSet presAssocID="{F99DA377-0C62-8943-9D46-CA0D6E0B80E5}" presName="Name10" presStyleLbl="parChTrans1D2" presStyleIdx="1" presStyleCnt="2" custSzY="233675"/>
      <dgm:spPr/>
    </dgm:pt>
    <dgm:pt modelId="{385812CF-A7B1-7E45-BCEF-2FCC93E9BDDC}" type="pres">
      <dgm:prSet presAssocID="{135C4A47-E34A-D34F-919C-3E52BFEA1689}" presName="hierRoot2" presStyleCnt="0"/>
      <dgm:spPr/>
    </dgm:pt>
    <dgm:pt modelId="{87A4FE40-9758-C643-969E-38037CEBE323}" type="pres">
      <dgm:prSet presAssocID="{135C4A47-E34A-D34F-919C-3E52BFEA1689}" presName="composite2" presStyleCnt="0"/>
      <dgm:spPr/>
    </dgm:pt>
    <dgm:pt modelId="{F520F08B-AF23-0C4D-BE01-3F7044DF73A7}" type="pres">
      <dgm:prSet presAssocID="{135C4A47-E34A-D34F-919C-3E52BFEA1689}" presName="background2" presStyleLbl="node2" presStyleIdx="1" presStyleCnt="2"/>
      <dgm:spPr/>
    </dgm:pt>
    <dgm:pt modelId="{15EDBBFA-AA53-2445-896C-FEFB793B8FF4}" type="pres">
      <dgm:prSet presAssocID="{135C4A47-E34A-D34F-919C-3E52BFEA1689}" presName="text2" presStyleLbl="fgAcc2" presStyleIdx="1" presStyleCnt="2" custScaleY="67522">
        <dgm:presLayoutVars>
          <dgm:chPref val="3"/>
        </dgm:presLayoutVars>
      </dgm:prSet>
      <dgm:spPr/>
    </dgm:pt>
    <dgm:pt modelId="{683F233E-A728-BE41-A92F-CE446068A8E7}" type="pres">
      <dgm:prSet presAssocID="{135C4A47-E34A-D34F-919C-3E52BFEA1689}" presName="hierChild3" presStyleCnt="0"/>
      <dgm:spPr/>
    </dgm:pt>
    <dgm:pt modelId="{F3593EB7-3BA7-0D46-A9CF-25A8B9114EE0}" type="pres">
      <dgm:prSet presAssocID="{0CA91A3A-DEF5-5747-B56C-59F8CE9B43F5}" presName="Name17" presStyleLbl="parChTrans1D3" presStyleIdx="3" presStyleCnt="4" custSzY="233675"/>
      <dgm:spPr/>
    </dgm:pt>
    <dgm:pt modelId="{2FB4CDCA-F03C-7C45-A6CB-9AA3744BB9A8}" type="pres">
      <dgm:prSet presAssocID="{736C9452-5927-7A41-BE09-094825B5F2AE}" presName="hierRoot3" presStyleCnt="0"/>
      <dgm:spPr/>
    </dgm:pt>
    <dgm:pt modelId="{74C7E457-6885-F344-A629-21DDFF6D2DE1}" type="pres">
      <dgm:prSet presAssocID="{736C9452-5927-7A41-BE09-094825B5F2AE}" presName="composite3" presStyleCnt="0"/>
      <dgm:spPr/>
    </dgm:pt>
    <dgm:pt modelId="{41E4FABD-3185-2C45-B1D8-FEAF23537035}" type="pres">
      <dgm:prSet presAssocID="{736C9452-5927-7A41-BE09-094825B5F2AE}" presName="background3" presStyleLbl="node3" presStyleIdx="3" presStyleCnt="4"/>
      <dgm:spPr/>
    </dgm:pt>
    <dgm:pt modelId="{77F4DD35-7ADC-7F4F-85A9-C3362CDF046D}" type="pres">
      <dgm:prSet presAssocID="{736C9452-5927-7A41-BE09-094825B5F2AE}" presName="text3" presStyleLbl="fgAcc3" presStyleIdx="3" presStyleCnt="4" custScaleY="67522">
        <dgm:presLayoutVars>
          <dgm:chPref val="3"/>
        </dgm:presLayoutVars>
      </dgm:prSet>
      <dgm:spPr/>
    </dgm:pt>
    <dgm:pt modelId="{B087C71B-D0E5-9C41-9922-DF9C1EC22A00}" type="pres">
      <dgm:prSet presAssocID="{736C9452-5927-7A41-BE09-094825B5F2AE}" presName="hierChild4" presStyleCnt="0"/>
      <dgm:spPr/>
    </dgm:pt>
  </dgm:ptLst>
  <dgm:cxnLst>
    <dgm:cxn modelId="{E6AB2000-93FC-CD43-83EF-142898E957CF}" srcId="{DDB6BA87-F8C0-9747-A7B2-784991A2446E}" destId="{F9247674-306E-8044-B294-2411F062D813}" srcOrd="0" destOrd="0" parTransId="{A6B2BD27-7463-694B-9CC2-95280AA5327A}" sibTransId="{152F25DF-3389-2844-806D-175688C691F8}"/>
    <dgm:cxn modelId="{F58F5000-B3B7-7843-A376-74AB9FB25550}" type="presOf" srcId="{675CDC13-7C13-2A49-93CE-2288D5F2D838}" destId="{2DD994C8-AA09-5A42-8F26-387D28FF0EC0}" srcOrd="0" destOrd="0" presId="urn:microsoft.com/office/officeart/2005/8/layout/hierarchy1"/>
    <dgm:cxn modelId="{87F92106-4FFB-1A43-84E7-1CD26232A2E2}" type="presOf" srcId="{F99DA377-0C62-8943-9D46-CA0D6E0B80E5}" destId="{EFF4F474-E777-E24C-A8CF-90FE391989F7}" srcOrd="0" destOrd="0" presId="urn:microsoft.com/office/officeart/2005/8/layout/hierarchy1"/>
    <dgm:cxn modelId="{741E8714-D135-F246-A9EE-4FC12A839C8F}" type="presOf" srcId="{D3A0B9C2-D702-8241-8B32-2BC056BEE02A}" destId="{969BA77D-A4D3-1646-9D7B-4BC4DB6C9055}" srcOrd="0" destOrd="0" presId="urn:microsoft.com/office/officeart/2005/8/layout/hierarchy1"/>
    <dgm:cxn modelId="{7B2AD918-47D7-B74C-9B3B-F40FDC84C232}" srcId="{9B4C94BE-EF6A-564E-A6F0-2F9A123C5362}" destId="{A6CF22F2-C8B1-6D43-9AA8-BB40210A4375}" srcOrd="1" destOrd="0" parTransId="{A29B19C1-DED9-7142-BB81-A5E8211D1FBA}" sibTransId="{F8FEFD3F-8D52-E24A-A6DA-D7A7499A14ED}"/>
    <dgm:cxn modelId="{D420511D-7F98-AD4A-8B15-4930F0F0C4CD}" type="presOf" srcId="{9D857D51-EF64-9144-B751-364BD1021690}" destId="{E3E20E26-C50D-F443-9518-97C709F5ED0F}" srcOrd="0" destOrd="0" presId="urn:microsoft.com/office/officeart/2005/8/layout/hierarchy1"/>
    <dgm:cxn modelId="{BCAEF51E-5E70-FF46-9DA5-8CA8476AA1DD}" srcId="{C7717B4B-2E2E-F441-BEA2-7CCF56CBEAB7}" destId="{DDB6BA87-F8C0-9747-A7B2-784991A2446E}" srcOrd="0" destOrd="0" parTransId="{1D5380D3-2B98-C04E-8755-FCB95DCB23B5}" sibTransId="{F2FBCAE3-21A4-FB4D-A830-D8F78D1CC0A4}"/>
    <dgm:cxn modelId="{51BCAF20-D790-2744-859D-9BADCEF06BF3}" type="presOf" srcId="{DC4D2AD2-3577-5342-9154-31BC3D47DAEE}" destId="{D20B2166-6614-E344-B770-C269799AB338}" srcOrd="0" destOrd="0" presId="urn:microsoft.com/office/officeart/2005/8/layout/hierarchy1"/>
    <dgm:cxn modelId="{ACF72E23-3DC5-444E-887F-FC662D1279B0}" type="presOf" srcId="{C7717B4B-2E2E-F441-BEA2-7CCF56CBEAB7}" destId="{286EFBF8-F467-9C49-BF15-EC5A08DA1CB6}" srcOrd="0" destOrd="0" presId="urn:microsoft.com/office/officeart/2005/8/layout/hierarchy1"/>
    <dgm:cxn modelId="{F90A5D26-866A-184A-8C5D-2336391FA629}" srcId="{0273A838-AE80-7448-9C1E-56A49F373EBB}" destId="{4671BA8B-55D3-FB4A-BFD7-906300755400}" srcOrd="1" destOrd="0" parTransId="{B09C7C33-1A18-7441-93E9-FEFF35E9D737}" sibTransId="{A105F6DE-ABD6-9A48-8EA6-524191DE2999}"/>
    <dgm:cxn modelId="{20EC272A-1BF0-9F43-9612-1CD3BFE6C260}" srcId="{9B4C94BE-EF6A-564E-A6F0-2F9A123C5362}" destId="{C7717B4B-2E2E-F441-BEA2-7CCF56CBEAB7}" srcOrd="0" destOrd="0" parTransId="{DC4D2AD2-3577-5342-9154-31BC3D47DAEE}" sibTransId="{8B195A6D-9CB7-074B-8BA6-4F0DA94DB54C}"/>
    <dgm:cxn modelId="{16BFD731-FE6D-8F41-AC76-BE0C7842155F}" type="presOf" srcId="{1757983A-3489-4744-8AA9-60234C347D28}" destId="{A4554450-4306-0940-A850-05F514B50D74}" srcOrd="0" destOrd="0" presId="urn:microsoft.com/office/officeart/2005/8/layout/hierarchy1"/>
    <dgm:cxn modelId="{BC67BE35-AD0C-3C49-9912-749ACB00E246}" srcId="{C3F44BAF-AC61-9941-BC69-BF6325FC1E88}" destId="{135C4A47-E34A-D34F-919C-3E52BFEA1689}" srcOrd="1" destOrd="0" parTransId="{F99DA377-0C62-8943-9D46-CA0D6E0B80E5}" sibTransId="{EC0357BA-BACB-5449-A526-C4349EF1B611}"/>
    <dgm:cxn modelId="{FBD3A33C-2059-054F-9ADF-FED412B23238}" type="presOf" srcId="{3CF1128F-7AEE-3244-8C31-A13B6B03AB2E}" destId="{C330704D-1BD3-C74E-BF20-43152B018303}" srcOrd="0" destOrd="0" presId="urn:microsoft.com/office/officeart/2005/8/layout/hierarchy1"/>
    <dgm:cxn modelId="{83C1B35C-F808-374A-B098-D83EA62093A8}" type="presOf" srcId="{A29B19C1-DED9-7142-BB81-A5E8211D1FBA}" destId="{C7ABDBF9-01B5-2F4A-866A-7B8285E8E81E}" srcOrd="0" destOrd="0" presId="urn:microsoft.com/office/officeart/2005/8/layout/hierarchy1"/>
    <dgm:cxn modelId="{9EE8C35E-2A9A-5A49-9B8E-952E205624D0}" type="presOf" srcId="{C3F44BAF-AC61-9941-BC69-BF6325FC1E88}" destId="{166A798F-4338-A346-8611-33BE59564728}" srcOrd="0" destOrd="0" presId="urn:microsoft.com/office/officeart/2005/8/layout/hierarchy1"/>
    <dgm:cxn modelId="{0133FA5F-8ED3-D647-8BAC-0D1A0CD36558}" type="presOf" srcId="{09BB0262-FD50-4D4B-BE08-5678C4C1A82F}" destId="{21B63496-F10E-D244-9383-FE21B35220F9}" srcOrd="0" destOrd="0" presId="urn:microsoft.com/office/officeart/2005/8/layout/hierarchy1"/>
    <dgm:cxn modelId="{3E89C968-AC21-0A4A-86D7-519AAFA07E1C}" srcId="{A6CF22F2-C8B1-6D43-9AA8-BB40210A4375}" destId="{0EEE0311-1023-6149-ACC8-AA8B46A7D880}" srcOrd="0" destOrd="0" parTransId="{6EBE231D-543D-9C4B-9A9B-A8F6D3956F32}" sibTransId="{535ABDF0-4319-F940-B50B-C2850091CF7B}"/>
    <dgm:cxn modelId="{AC75044E-4DA0-5348-8C4A-3E6B4C609F98}" type="presOf" srcId="{A6CF22F2-C8B1-6D43-9AA8-BB40210A4375}" destId="{F8DF38AC-B304-E049-B4D0-042368A7AEB3}" srcOrd="0" destOrd="0" presId="urn:microsoft.com/office/officeart/2005/8/layout/hierarchy1"/>
    <dgm:cxn modelId="{71E41A4F-61EC-2141-8868-863A37A16D19}" type="presOf" srcId="{83338139-3537-F643-9FF6-E99341207CB6}" destId="{A9241B44-35BD-DD47-B217-3D18CDE2268E}" srcOrd="0" destOrd="0" presId="urn:microsoft.com/office/officeart/2005/8/layout/hierarchy1"/>
    <dgm:cxn modelId="{DEE1D96F-CD71-2748-B2B4-5FC18C3399E5}" srcId="{3355F2EA-1AF8-5D42-92BE-0EF7A57A921A}" destId="{372D30D3-F7F0-F343-B000-246295F38D64}" srcOrd="0" destOrd="0" parTransId="{4A162B02-B02D-F84C-8AA8-28A500897CF3}" sibTransId="{E84B4E00-086F-7348-A625-42AA7CE5E9D5}"/>
    <dgm:cxn modelId="{FC65D770-CF37-6E41-8E4E-131E0D692C40}" type="presOf" srcId="{C8E9B1CB-ADE0-5A47-944E-16E964980F96}" destId="{44215E32-764E-B14A-B57F-D4578539745A}" srcOrd="0" destOrd="0" presId="urn:microsoft.com/office/officeart/2005/8/layout/hierarchy1"/>
    <dgm:cxn modelId="{3BC53072-86AB-6649-8B2E-EEEA7B6728D4}" type="presOf" srcId="{DDB6BA87-F8C0-9747-A7B2-784991A2446E}" destId="{09D7A8C9-7205-4F4B-9732-09ABF2A3D054}" srcOrd="0" destOrd="0" presId="urn:microsoft.com/office/officeart/2005/8/layout/hierarchy1"/>
    <dgm:cxn modelId="{73F05A52-0F90-7C46-B461-6729B28B2AF1}" type="presOf" srcId="{135C4A47-E34A-D34F-919C-3E52BFEA1689}" destId="{15EDBBFA-AA53-2445-896C-FEFB793B8FF4}" srcOrd="0" destOrd="0" presId="urn:microsoft.com/office/officeart/2005/8/layout/hierarchy1"/>
    <dgm:cxn modelId="{E15DDD72-0479-874F-B0D0-DA933008F437}" type="presOf" srcId="{4A162B02-B02D-F84C-8AA8-28A500897CF3}" destId="{C5F7E387-5FCD-7C41-8B4A-ACC70CB5AED0}" srcOrd="0" destOrd="0" presId="urn:microsoft.com/office/officeart/2005/8/layout/hierarchy1"/>
    <dgm:cxn modelId="{80722553-E4E2-4042-8F69-D3D89694BC1B}" type="presOf" srcId="{0273A838-AE80-7448-9C1E-56A49F373EBB}" destId="{876D14E6-32F7-0244-A671-285E83F03BED}" srcOrd="0" destOrd="0" presId="urn:microsoft.com/office/officeart/2005/8/layout/hierarchy1"/>
    <dgm:cxn modelId="{A646B554-DAC9-8941-B572-EB160F8BB03B}" srcId="{0273A838-AE80-7448-9C1E-56A49F373EBB}" destId="{3CF1128F-7AEE-3244-8C31-A13B6B03AB2E}" srcOrd="0" destOrd="0" parTransId="{29F8EF32-19D7-834E-B361-0A05769B88F2}" sibTransId="{8F284EBC-23FE-BF45-81C5-224BE901AFA9}"/>
    <dgm:cxn modelId="{58E48656-2E62-D24B-BEE7-C044F4DF9801}" type="presOf" srcId="{85436CE4-41DD-E142-AC4E-49591F885480}" destId="{95213C4C-AE4E-3A40-BB84-7B9CAA3121A9}" srcOrd="0" destOrd="0" presId="urn:microsoft.com/office/officeart/2005/8/layout/hierarchy1"/>
    <dgm:cxn modelId="{B4DB6179-7D27-834D-984F-AEEB252489AE}" type="presOf" srcId="{43982B28-B098-DF44-A47F-32084AF3195B}" destId="{2ABD8088-861E-094F-968F-FA31D6D945B7}" srcOrd="0" destOrd="0" presId="urn:microsoft.com/office/officeart/2005/8/layout/hierarchy1"/>
    <dgm:cxn modelId="{E7135D7A-774E-A94E-B7FA-868E3810DB55}" type="presOf" srcId="{372D30D3-F7F0-F343-B000-246295F38D64}" destId="{332E67C2-F352-0C4B-B1DA-BDBBED852263}" srcOrd="0" destOrd="0" presId="urn:microsoft.com/office/officeart/2005/8/layout/hierarchy1"/>
    <dgm:cxn modelId="{0BDF947F-39F9-8249-AB0E-2A682BCC47A5}" srcId="{D3D30922-DEAC-824A-8FBF-199FC94B12AE}" destId="{C3F44BAF-AC61-9941-BC69-BF6325FC1E88}" srcOrd="0" destOrd="0" parTransId="{D394EF3D-15E9-DB4A-A15C-12F778859393}" sibTransId="{976C5347-724B-234D-AC63-25059D1D93A4}"/>
    <dgm:cxn modelId="{D7951B81-7713-EF48-B337-2697269AEE1B}" type="presOf" srcId="{AD7CF844-6C10-F341-97A0-2F7050CF8337}" destId="{4E496FAD-BCB6-7C44-9E3B-308DE61E41B4}" srcOrd="0" destOrd="0" presId="urn:microsoft.com/office/officeart/2005/8/layout/hierarchy1"/>
    <dgm:cxn modelId="{59BC7481-8537-2F48-BB50-ACE3C5C880CA}" type="presOf" srcId="{D56AD3C1-9334-7440-A000-19B531E6BA1E}" destId="{91C0E7E3-5B30-D240-852E-ECE27A5A9234}" srcOrd="0" destOrd="0" presId="urn:microsoft.com/office/officeart/2005/8/layout/hierarchy1"/>
    <dgm:cxn modelId="{81916682-297F-6045-BB57-5E37D44784AC}" srcId="{4671BA8B-55D3-FB4A-BFD7-906300755400}" destId="{3355F2EA-1AF8-5D42-92BE-0EF7A57A921A}" srcOrd="1" destOrd="0" parTransId="{B1E91F3D-C089-CC4E-8AB0-7538DBBA059E}" sibTransId="{35E772CA-1394-964B-825E-B4BDB06691ED}"/>
    <dgm:cxn modelId="{B6D93E83-387E-D143-852F-983AFC3A8062}" type="presOf" srcId="{9B4C94BE-EF6A-564E-A6F0-2F9A123C5362}" destId="{1232BB54-2F23-1A4A-86EF-19E8C47E6109}" srcOrd="0" destOrd="0" presId="urn:microsoft.com/office/officeart/2005/8/layout/hierarchy1"/>
    <dgm:cxn modelId="{47C63690-066F-1642-B5F0-D4A59AFEA704}" srcId="{4671BA8B-55D3-FB4A-BFD7-906300755400}" destId="{85436CE4-41DD-E142-AC4E-49591F885480}" srcOrd="0" destOrd="0" parTransId="{EDC634F0-1432-594E-8F25-F4114DD8E86E}" sibTransId="{1422FF49-02DB-4B4E-B221-91C5636C11D0}"/>
    <dgm:cxn modelId="{F4C92491-18BB-1846-9722-F16119FBD08C}" type="presOf" srcId="{EDC634F0-1432-594E-8F25-F4114DD8E86E}" destId="{9967E46B-30C4-C948-994D-E4826B17F086}" srcOrd="0" destOrd="0" presId="urn:microsoft.com/office/officeart/2005/8/layout/hierarchy1"/>
    <dgm:cxn modelId="{70A49491-F73A-EE4C-B069-A8C8494F2B4F}" srcId="{0273A838-AE80-7448-9C1E-56A49F373EBB}" destId="{9B4C94BE-EF6A-564E-A6F0-2F9A123C5362}" srcOrd="2" destOrd="0" parTransId="{9D857D51-EF64-9144-B751-364BD1021690}" sibTransId="{4100EEC9-117F-5641-A435-500E903E11A2}"/>
    <dgm:cxn modelId="{5E337D96-F82B-2644-A0CE-73A34411945C}" srcId="{135C4A47-E34A-D34F-919C-3E52BFEA1689}" destId="{736C9452-5927-7A41-BE09-094825B5F2AE}" srcOrd="0" destOrd="0" parTransId="{0CA91A3A-DEF5-5747-B56C-59F8CE9B43F5}" sibTransId="{F72B64C0-7908-A24F-94F7-D0C9766B5F10}"/>
    <dgm:cxn modelId="{B1D5DA97-501D-504D-BEDF-1A6A61DC9F38}" srcId="{3CF1128F-7AEE-3244-8C31-A13B6B03AB2E}" destId="{AD7CF844-6C10-F341-97A0-2F7050CF8337}" srcOrd="0" destOrd="0" parTransId="{1757983A-3489-4744-8AA9-60234C347D28}" sibTransId="{B2A88A6C-7A1E-D147-9089-438CAC3F17C2}"/>
    <dgm:cxn modelId="{0AB1F4AA-F858-BA48-99CD-CEB2018F8D8A}" srcId="{09BB0262-FD50-4D4B-BE08-5678C4C1A82F}" destId="{43982B28-B098-DF44-A47F-32084AF3195B}" srcOrd="0" destOrd="0" parTransId="{D56AD3C1-9334-7440-A000-19B531E6BA1E}" sibTransId="{9C7845A9-FC07-8E4D-9C40-3A58BB88DD3D}"/>
    <dgm:cxn modelId="{3F9922AB-D8BE-4248-BA4E-D72F5694D6EB}" type="presOf" srcId="{1D5380D3-2B98-C04E-8755-FCB95DCB23B5}" destId="{391007EA-D9DB-9C4F-829F-B7AB0A0D5628}" srcOrd="0" destOrd="0" presId="urn:microsoft.com/office/officeart/2005/8/layout/hierarchy1"/>
    <dgm:cxn modelId="{61EE3EB2-4ACE-6040-818C-61C0502A986E}" type="presOf" srcId="{B09C7C33-1A18-7441-93E9-FEFF35E9D737}" destId="{BB6A0AE4-8738-514C-8C2D-AA484D0F690E}" srcOrd="0" destOrd="0" presId="urn:microsoft.com/office/officeart/2005/8/layout/hierarchy1"/>
    <dgm:cxn modelId="{3F935EB3-2426-1742-B608-0100733E12A2}" type="presOf" srcId="{B1E91F3D-C089-CC4E-8AB0-7538DBBA059E}" destId="{D3918BBF-A179-2641-B28D-48928F74B83A}" srcOrd="0" destOrd="0" presId="urn:microsoft.com/office/officeart/2005/8/layout/hierarchy1"/>
    <dgm:cxn modelId="{80F7A9B8-0A7A-D046-A02C-FF008D8E469A}" type="presOf" srcId="{2B0F263F-8889-9F45-8DE6-EF872EE1827E}" destId="{FEF0624B-974A-9C45-BDF6-B3F2ECDCF3CB}" srcOrd="0" destOrd="0" presId="urn:microsoft.com/office/officeart/2005/8/layout/hierarchy1"/>
    <dgm:cxn modelId="{550F42BA-2AAD-9843-8D3D-ED6E72E0AD76}" type="presOf" srcId="{0CA91A3A-DEF5-5747-B56C-59F8CE9B43F5}" destId="{F3593EB7-3BA7-0D46-A9CF-25A8B9114EE0}" srcOrd="0" destOrd="0" presId="urn:microsoft.com/office/officeart/2005/8/layout/hierarchy1"/>
    <dgm:cxn modelId="{40F25CC2-F1E5-354D-92F4-6EB2B9F6F98A}" type="presOf" srcId="{6EBE231D-543D-9C4B-9A9B-A8F6D3956F32}" destId="{F192260B-C443-694B-AF89-3F15EBAC8962}" srcOrd="0" destOrd="0" presId="urn:microsoft.com/office/officeart/2005/8/layout/hierarchy1"/>
    <dgm:cxn modelId="{899D78C3-C263-2748-B97E-9E0F59B219F5}" type="presOf" srcId="{4671BA8B-55D3-FB4A-BFD7-906300755400}" destId="{4896E66C-78B1-D44D-8A51-6F52F304F446}" srcOrd="0" destOrd="0" presId="urn:microsoft.com/office/officeart/2005/8/layout/hierarchy1"/>
    <dgm:cxn modelId="{A994C6C7-8B2D-EC4F-8998-2357A2E6276C}" srcId="{C3F44BAF-AC61-9941-BC69-BF6325FC1E88}" destId="{0273A838-AE80-7448-9C1E-56A49F373EBB}" srcOrd="0" destOrd="0" parTransId="{096D0C86-5962-EB48-9E54-4B73237A0348}" sibTransId="{072FFB51-1DE8-4546-8B6A-097829AD67C9}"/>
    <dgm:cxn modelId="{A4196BD1-4494-ED45-9EF2-B3F645D88874}" srcId="{3CF1128F-7AEE-3244-8C31-A13B6B03AB2E}" destId="{09BB0262-FD50-4D4B-BE08-5678C4C1A82F}" srcOrd="1" destOrd="0" parTransId="{2B0F263F-8889-9F45-8DE6-EF872EE1827E}" sibTransId="{E80AFE00-DC9F-1044-8E19-9317A5503270}"/>
    <dgm:cxn modelId="{96B867D4-19F4-CE4E-B27F-05D926520385}" srcId="{AD7CF844-6C10-F341-97A0-2F7050CF8337}" destId="{D3A0B9C2-D702-8241-8B32-2BC056BEE02A}" srcOrd="0" destOrd="0" parTransId="{C8E9B1CB-ADE0-5A47-944E-16E964980F96}" sibTransId="{F068A0B5-6283-9341-A875-6885A3707F58}"/>
    <dgm:cxn modelId="{5F6564DA-660A-6642-83E8-0DD61BD3CCE2}" type="presOf" srcId="{D3D30922-DEAC-824A-8FBF-199FC94B12AE}" destId="{5CE22261-2C1D-2E47-A8AB-CBD5422063E0}" srcOrd="0" destOrd="0" presId="urn:microsoft.com/office/officeart/2005/8/layout/hierarchy1"/>
    <dgm:cxn modelId="{F7B47EDB-BAB9-4A40-A981-291E54A6FF37}" srcId="{85436CE4-41DD-E142-AC4E-49591F885480}" destId="{83338139-3537-F643-9FF6-E99341207CB6}" srcOrd="0" destOrd="0" parTransId="{675CDC13-7C13-2A49-93CE-2288D5F2D838}" sibTransId="{E4A3EFE1-D2C0-704F-B073-52094B7F484D}"/>
    <dgm:cxn modelId="{674FF4DB-0680-BC4F-A74E-14B7F3A84D89}" type="presOf" srcId="{A6B2BD27-7463-694B-9CC2-95280AA5327A}" destId="{6E948266-7137-8547-A499-A16E4E457728}" srcOrd="0" destOrd="0" presId="urn:microsoft.com/office/officeart/2005/8/layout/hierarchy1"/>
    <dgm:cxn modelId="{436454DE-FF9A-9B40-A643-E7DCFDCCD936}" type="presOf" srcId="{736C9452-5927-7A41-BE09-094825B5F2AE}" destId="{77F4DD35-7ADC-7F4F-85A9-C3362CDF046D}" srcOrd="0" destOrd="0" presId="urn:microsoft.com/office/officeart/2005/8/layout/hierarchy1"/>
    <dgm:cxn modelId="{EA46F0DF-39A2-6741-8050-85D7E74DC425}" type="presOf" srcId="{096D0C86-5962-EB48-9E54-4B73237A0348}" destId="{3F2CF484-2661-D845-A1E1-E32156908655}" srcOrd="0" destOrd="0" presId="urn:microsoft.com/office/officeart/2005/8/layout/hierarchy1"/>
    <dgm:cxn modelId="{8A32A8E0-6B8E-B841-A30E-1CA34821C0A1}" type="presOf" srcId="{29F8EF32-19D7-834E-B361-0A05769B88F2}" destId="{2170435A-C16E-D34A-937B-93A9716D8D73}" srcOrd="0" destOrd="0" presId="urn:microsoft.com/office/officeart/2005/8/layout/hierarchy1"/>
    <dgm:cxn modelId="{16A037E9-9770-E246-AEDC-C0745EB1655E}" type="presOf" srcId="{F9247674-306E-8044-B294-2411F062D813}" destId="{F0E420DD-E975-DD46-ABA1-775B03134CFF}" srcOrd="0" destOrd="0" presId="urn:microsoft.com/office/officeart/2005/8/layout/hierarchy1"/>
    <dgm:cxn modelId="{0F983FEC-FD44-D042-9148-B807E7E1E351}" type="presOf" srcId="{3355F2EA-1AF8-5D42-92BE-0EF7A57A921A}" destId="{AB1BA617-10C3-0F41-8576-5B9F4DDB8BB4}" srcOrd="0" destOrd="0" presId="urn:microsoft.com/office/officeart/2005/8/layout/hierarchy1"/>
    <dgm:cxn modelId="{9DF626F4-A833-744A-8352-25A073E17680}" type="presOf" srcId="{0EEE0311-1023-6149-ACC8-AA8B46A7D880}" destId="{4DF6271C-9FC5-5844-A584-AAFA370867EE}" srcOrd="0" destOrd="0" presId="urn:microsoft.com/office/officeart/2005/8/layout/hierarchy1"/>
    <dgm:cxn modelId="{B32EA74F-352B-F94F-A28E-C1E234155EE0}" type="presParOf" srcId="{5CE22261-2C1D-2E47-A8AB-CBD5422063E0}" destId="{14CD9DFB-D537-0346-87F2-EDFBCE865BCB}" srcOrd="0" destOrd="0" presId="urn:microsoft.com/office/officeart/2005/8/layout/hierarchy1"/>
    <dgm:cxn modelId="{003F94C3-E2B4-E543-A645-1818F75C6F5F}" type="presParOf" srcId="{14CD9DFB-D537-0346-87F2-EDFBCE865BCB}" destId="{0A5F9168-7337-F548-BC2D-BAFCC84E8498}" srcOrd="0" destOrd="0" presId="urn:microsoft.com/office/officeart/2005/8/layout/hierarchy1"/>
    <dgm:cxn modelId="{584522E4-FCEE-FA46-89A3-252EACAF5DD6}" type="presParOf" srcId="{0A5F9168-7337-F548-BC2D-BAFCC84E8498}" destId="{80F44B41-1B40-0747-B225-2F802463615F}" srcOrd="0" destOrd="0" presId="urn:microsoft.com/office/officeart/2005/8/layout/hierarchy1"/>
    <dgm:cxn modelId="{D1DF8F30-E21E-BD42-8C2D-77C5E0F05930}" type="presParOf" srcId="{0A5F9168-7337-F548-BC2D-BAFCC84E8498}" destId="{166A798F-4338-A346-8611-33BE59564728}" srcOrd="1" destOrd="0" presId="urn:microsoft.com/office/officeart/2005/8/layout/hierarchy1"/>
    <dgm:cxn modelId="{96D85782-A515-EB45-8D89-F384AE860AC6}" type="presParOf" srcId="{14CD9DFB-D537-0346-87F2-EDFBCE865BCB}" destId="{391F4F71-A87F-344F-9A85-5C8CE3C4AD34}" srcOrd="1" destOrd="0" presId="urn:microsoft.com/office/officeart/2005/8/layout/hierarchy1"/>
    <dgm:cxn modelId="{E6B2ADDD-C5E5-D34B-96CC-D08F5F643D0B}" type="presParOf" srcId="{391F4F71-A87F-344F-9A85-5C8CE3C4AD34}" destId="{3F2CF484-2661-D845-A1E1-E32156908655}" srcOrd="0" destOrd="0" presId="urn:microsoft.com/office/officeart/2005/8/layout/hierarchy1"/>
    <dgm:cxn modelId="{17D06BA1-CAD9-CF4D-BC8A-278FBF01C67D}" type="presParOf" srcId="{391F4F71-A87F-344F-9A85-5C8CE3C4AD34}" destId="{1C8C5FB1-8DB8-B546-881E-977E8C57A7A0}" srcOrd="1" destOrd="0" presId="urn:microsoft.com/office/officeart/2005/8/layout/hierarchy1"/>
    <dgm:cxn modelId="{0599197D-14A7-2D48-AC7E-C9972445FF89}" type="presParOf" srcId="{1C8C5FB1-8DB8-B546-881E-977E8C57A7A0}" destId="{66E8E1C9-D9BB-2140-B04D-455E7D0B5F09}" srcOrd="0" destOrd="0" presId="urn:microsoft.com/office/officeart/2005/8/layout/hierarchy1"/>
    <dgm:cxn modelId="{C198958D-E896-5644-8B57-332620A92693}" type="presParOf" srcId="{66E8E1C9-D9BB-2140-B04D-455E7D0B5F09}" destId="{7FFA7144-D009-F949-9FCC-10B434CCA943}" srcOrd="0" destOrd="0" presId="urn:microsoft.com/office/officeart/2005/8/layout/hierarchy1"/>
    <dgm:cxn modelId="{836B308F-E448-D54A-B90F-8BF0DFEFE900}" type="presParOf" srcId="{66E8E1C9-D9BB-2140-B04D-455E7D0B5F09}" destId="{876D14E6-32F7-0244-A671-285E83F03BED}" srcOrd="1" destOrd="0" presId="urn:microsoft.com/office/officeart/2005/8/layout/hierarchy1"/>
    <dgm:cxn modelId="{F866F730-1231-E843-AF9F-D6DC5B555C0E}" type="presParOf" srcId="{1C8C5FB1-8DB8-B546-881E-977E8C57A7A0}" destId="{D533E575-8AA1-8B45-8AFD-52C7C487DE27}" srcOrd="1" destOrd="0" presId="urn:microsoft.com/office/officeart/2005/8/layout/hierarchy1"/>
    <dgm:cxn modelId="{9324DEE1-3D53-BD49-B88F-241B2CE7C5A4}" type="presParOf" srcId="{D533E575-8AA1-8B45-8AFD-52C7C487DE27}" destId="{2170435A-C16E-D34A-937B-93A9716D8D73}" srcOrd="0" destOrd="0" presId="urn:microsoft.com/office/officeart/2005/8/layout/hierarchy1"/>
    <dgm:cxn modelId="{699B41C6-E767-CE4D-8C4F-BACB2CD9D789}" type="presParOf" srcId="{D533E575-8AA1-8B45-8AFD-52C7C487DE27}" destId="{23546792-6110-F44F-9B5E-EB1EB98DF197}" srcOrd="1" destOrd="0" presId="urn:microsoft.com/office/officeart/2005/8/layout/hierarchy1"/>
    <dgm:cxn modelId="{0A9A54FD-24D5-DE42-8D7B-9A713B394176}" type="presParOf" srcId="{23546792-6110-F44F-9B5E-EB1EB98DF197}" destId="{91E648F9-C179-2E49-B909-4C70328A95B3}" srcOrd="0" destOrd="0" presId="urn:microsoft.com/office/officeart/2005/8/layout/hierarchy1"/>
    <dgm:cxn modelId="{487F734D-5530-F54A-9A6C-2B98B8AD0D5B}" type="presParOf" srcId="{91E648F9-C179-2E49-B909-4C70328A95B3}" destId="{A782B2AC-05BB-D541-BC98-2C5882219F02}" srcOrd="0" destOrd="0" presId="urn:microsoft.com/office/officeart/2005/8/layout/hierarchy1"/>
    <dgm:cxn modelId="{ED0583C5-AF2E-B040-B3BA-3E2399BEEF9A}" type="presParOf" srcId="{91E648F9-C179-2E49-B909-4C70328A95B3}" destId="{C330704D-1BD3-C74E-BF20-43152B018303}" srcOrd="1" destOrd="0" presId="urn:microsoft.com/office/officeart/2005/8/layout/hierarchy1"/>
    <dgm:cxn modelId="{21DEEE38-2B44-D84B-93C6-D1E873F85B24}" type="presParOf" srcId="{23546792-6110-F44F-9B5E-EB1EB98DF197}" destId="{D101A417-26A4-BA4F-9DAC-8C26EFD95C89}" srcOrd="1" destOrd="0" presId="urn:microsoft.com/office/officeart/2005/8/layout/hierarchy1"/>
    <dgm:cxn modelId="{EFB48C83-70A3-834D-8368-453167BDEC8B}" type="presParOf" srcId="{D101A417-26A4-BA4F-9DAC-8C26EFD95C89}" destId="{A4554450-4306-0940-A850-05F514B50D74}" srcOrd="0" destOrd="0" presId="urn:microsoft.com/office/officeart/2005/8/layout/hierarchy1"/>
    <dgm:cxn modelId="{15465D68-40B2-024C-B9B6-456DD4CF18D9}" type="presParOf" srcId="{D101A417-26A4-BA4F-9DAC-8C26EFD95C89}" destId="{EDAF8783-AEC2-B144-8396-63C7F75477A4}" srcOrd="1" destOrd="0" presId="urn:microsoft.com/office/officeart/2005/8/layout/hierarchy1"/>
    <dgm:cxn modelId="{6569F1E7-A643-2542-83A8-8F0D41000B39}" type="presParOf" srcId="{EDAF8783-AEC2-B144-8396-63C7F75477A4}" destId="{15C1F6B8-292C-EA45-B545-E6AAB7336011}" srcOrd="0" destOrd="0" presId="urn:microsoft.com/office/officeart/2005/8/layout/hierarchy1"/>
    <dgm:cxn modelId="{DFAB00D6-52CF-4E45-AF35-D334AD2BA483}" type="presParOf" srcId="{15C1F6B8-292C-EA45-B545-E6AAB7336011}" destId="{A0A9DE2E-587F-E44A-9D2A-747D8364779A}" srcOrd="0" destOrd="0" presId="urn:microsoft.com/office/officeart/2005/8/layout/hierarchy1"/>
    <dgm:cxn modelId="{491BD61B-1F25-1D4C-97FE-507BD527F984}" type="presParOf" srcId="{15C1F6B8-292C-EA45-B545-E6AAB7336011}" destId="{4E496FAD-BCB6-7C44-9E3B-308DE61E41B4}" srcOrd="1" destOrd="0" presId="urn:microsoft.com/office/officeart/2005/8/layout/hierarchy1"/>
    <dgm:cxn modelId="{8062B21E-C112-674A-B149-9F59ED44BA43}" type="presParOf" srcId="{EDAF8783-AEC2-B144-8396-63C7F75477A4}" destId="{C71C13E3-05A0-D04A-A77C-3D4E7ED73858}" srcOrd="1" destOrd="0" presId="urn:microsoft.com/office/officeart/2005/8/layout/hierarchy1"/>
    <dgm:cxn modelId="{694C0924-4206-954E-9597-903DBC8E1144}" type="presParOf" srcId="{C71C13E3-05A0-D04A-A77C-3D4E7ED73858}" destId="{44215E32-764E-B14A-B57F-D4578539745A}" srcOrd="0" destOrd="0" presId="urn:microsoft.com/office/officeart/2005/8/layout/hierarchy1"/>
    <dgm:cxn modelId="{5992A830-7ED3-1B49-AAAE-69F5E07A8C9A}" type="presParOf" srcId="{C71C13E3-05A0-D04A-A77C-3D4E7ED73858}" destId="{8F48A9B8-BC4F-FD4C-8587-7CE694E1DCE5}" srcOrd="1" destOrd="0" presId="urn:microsoft.com/office/officeart/2005/8/layout/hierarchy1"/>
    <dgm:cxn modelId="{6448E349-909A-BF4A-9486-B3BFF3E4EF86}" type="presParOf" srcId="{8F48A9B8-BC4F-FD4C-8587-7CE694E1DCE5}" destId="{19DC73C8-AC94-3140-985A-770A83DCFFEF}" srcOrd="0" destOrd="0" presId="urn:microsoft.com/office/officeart/2005/8/layout/hierarchy1"/>
    <dgm:cxn modelId="{154ADC8C-621B-044F-95B0-940B5CB20728}" type="presParOf" srcId="{19DC73C8-AC94-3140-985A-770A83DCFFEF}" destId="{3EB8F4AD-6110-C74B-ABA7-6863C4E43662}" srcOrd="0" destOrd="0" presId="urn:microsoft.com/office/officeart/2005/8/layout/hierarchy1"/>
    <dgm:cxn modelId="{DA50D885-B25E-5948-AC77-0C52FD6A5864}" type="presParOf" srcId="{19DC73C8-AC94-3140-985A-770A83DCFFEF}" destId="{969BA77D-A4D3-1646-9D7B-4BC4DB6C9055}" srcOrd="1" destOrd="0" presId="urn:microsoft.com/office/officeart/2005/8/layout/hierarchy1"/>
    <dgm:cxn modelId="{CFAB832C-2289-7047-B8F9-833DDA5C96F2}" type="presParOf" srcId="{8F48A9B8-BC4F-FD4C-8587-7CE694E1DCE5}" destId="{C0619EB2-A82B-104B-B291-0B2EB3394126}" srcOrd="1" destOrd="0" presId="urn:microsoft.com/office/officeart/2005/8/layout/hierarchy1"/>
    <dgm:cxn modelId="{5ED623ED-A1C2-EE44-9C76-72A4154E3D83}" type="presParOf" srcId="{D101A417-26A4-BA4F-9DAC-8C26EFD95C89}" destId="{FEF0624B-974A-9C45-BDF6-B3F2ECDCF3CB}" srcOrd="2" destOrd="0" presId="urn:microsoft.com/office/officeart/2005/8/layout/hierarchy1"/>
    <dgm:cxn modelId="{FAE23A12-A43C-6849-BE0C-83D5E99249D8}" type="presParOf" srcId="{D101A417-26A4-BA4F-9DAC-8C26EFD95C89}" destId="{F4F7EA89-7BCE-5043-8614-CDF54D4F1BA7}" srcOrd="3" destOrd="0" presId="urn:microsoft.com/office/officeart/2005/8/layout/hierarchy1"/>
    <dgm:cxn modelId="{AF7942A8-CD51-EC45-8F8C-8B847DCB0863}" type="presParOf" srcId="{F4F7EA89-7BCE-5043-8614-CDF54D4F1BA7}" destId="{1A0078F0-A759-C141-87BF-48207D0EB762}" srcOrd="0" destOrd="0" presId="urn:microsoft.com/office/officeart/2005/8/layout/hierarchy1"/>
    <dgm:cxn modelId="{CEE33E8F-5B1B-0E43-9EDA-6006FEDACEAE}" type="presParOf" srcId="{1A0078F0-A759-C141-87BF-48207D0EB762}" destId="{06F5A505-DA9A-7348-B787-6B13AC6D4F85}" srcOrd="0" destOrd="0" presId="urn:microsoft.com/office/officeart/2005/8/layout/hierarchy1"/>
    <dgm:cxn modelId="{4EED20BA-75EC-6F4F-913A-D2DF3DA5492A}" type="presParOf" srcId="{1A0078F0-A759-C141-87BF-48207D0EB762}" destId="{21B63496-F10E-D244-9383-FE21B35220F9}" srcOrd="1" destOrd="0" presId="urn:microsoft.com/office/officeart/2005/8/layout/hierarchy1"/>
    <dgm:cxn modelId="{6EA85561-A197-0745-B248-82EA158AC3D0}" type="presParOf" srcId="{F4F7EA89-7BCE-5043-8614-CDF54D4F1BA7}" destId="{F226D65F-C9DE-5C41-A418-5DFC20E12C84}" srcOrd="1" destOrd="0" presId="urn:microsoft.com/office/officeart/2005/8/layout/hierarchy1"/>
    <dgm:cxn modelId="{0F6028C6-9448-914F-9905-F50C6423338C}" type="presParOf" srcId="{F226D65F-C9DE-5C41-A418-5DFC20E12C84}" destId="{91C0E7E3-5B30-D240-852E-ECE27A5A9234}" srcOrd="0" destOrd="0" presId="urn:microsoft.com/office/officeart/2005/8/layout/hierarchy1"/>
    <dgm:cxn modelId="{335DF02F-7A76-2042-9F84-85669A88F886}" type="presParOf" srcId="{F226D65F-C9DE-5C41-A418-5DFC20E12C84}" destId="{5DCC98FA-B807-4A4E-8624-2C15C9DA82E1}" srcOrd="1" destOrd="0" presId="urn:microsoft.com/office/officeart/2005/8/layout/hierarchy1"/>
    <dgm:cxn modelId="{091A6537-FC9B-6F41-A65F-1EC90D5B0C5E}" type="presParOf" srcId="{5DCC98FA-B807-4A4E-8624-2C15C9DA82E1}" destId="{A0D83502-7AC4-A14D-AF4E-AE67001670B7}" srcOrd="0" destOrd="0" presId="urn:microsoft.com/office/officeart/2005/8/layout/hierarchy1"/>
    <dgm:cxn modelId="{60ED0D0E-D095-A341-B002-B20E37DB00E2}" type="presParOf" srcId="{A0D83502-7AC4-A14D-AF4E-AE67001670B7}" destId="{60910878-2E44-B74A-9635-9E1EBBA43B10}" srcOrd="0" destOrd="0" presId="urn:microsoft.com/office/officeart/2005/8/layout/hierarchy1"/>
    <dgm:cxn modelId="{86A6D247-4D52-3748-98F0-085DD078E280}" type="presParOf" srcId="{A0D83502-7AC4-A14D-AF4E-AE67001670B7}" destId="{2ABD8088-861E-094F-968F-FA31D6D945B7}" srcOrd="1" destOrd="0" presId="urn:microsoft.com/office/officeart/2005/8/layout/hierarchy1"/>
    <dgm:cxn modelId="{31CA32AD-B991-1540-AB44-01DC1E2BC702}" type="presParOf" srcId="{5DCC98FA-B807-4A4E-8624-2C15C9DA82E1}" destId="{050DC650-8DAA-2842-8FBC-B4310204148D}" srcOrd="1" destOrd="0" presId="urn:microsoft.com/office/officeart/2005/8/layout/hierarchy1"/>
    <dgm:cxn modelId="{E4F9AF14-7D15-4A48-A6D4-F7DCF73928EE}" type="presParOf" srcId="{D533E575-8AA1-8B45-8AFD-52C7C487DE27}" destId="{BB6A0AE4-8738-514C-8C2D-AA484D0F690E}" srcOrd="2" destOrd="0" presId="urn:microsoft.com/office/officeart/2005/8/layout/hierarchy1"/>
    <dgm:cxn modelId="{F3C48850-D7C9-CB46-9B9A-F1FF31CAA0A0}" type="presParOf" srcId="{D533E575-8AA1-8B45-8AFD-52C7C487DE27}" destId="{7F7400ED-415F-0149-8E90-E52211F24E1D}" srcOrd="3" destOrd="0" presId="urn:microsoft.com/office/officeart/2005/8/layout/hierarchy1"/>
    <dgm:cxn modelId="{5E339EC3-49AB-C346-8EDA-3C21884A8CA7}" type="presParOf" srcId="{7F7400ED-415F-0149-8E90-E52211F24E1D}" destId="{E52B4879-5919-EB4B-BAF6-3B521E97DA5F}" srcOrd="0" destOrd="0" presId="urn:microsoft.com/office/officeart/2005/8/layout/hierarchy1"/>
    <dgm:cxn modelId="{0740D58E-045E-5F4D-BC0B-4518B5245AE1}" type="presParOf" srcId="{E52B4879-5919-EB4B-BAF6-3B521E97DA5F}" destId="{266798EF-063E-0B42-B2B1-61E8F1FA6DB3}" srcOrd="0" destOrd="0" presId="urn:microsoft.com/office/officeart/2005/8/layout/hierarchy1"/>
    <dgm:cxn modelId="{F7D569ED-FC46-3B4B-809E-E294BECAF87D}" type="presParOf" srcId="{E52B4879-5919-EB4B-BAF6-3B521E97DA5F}" destId="{4896E66C-78B1-D44D-8A51-6F52F304F446}" srcOrd="1" destOrd="0" presId="urn:microsoft.com/office/officeart/2005/8/layout/hierarchy1"/>
    <dgm:cxn modelId="{BEF77A2B-8E9A-6E43-91F2-DA9893DA553C}" type="presParOf" srcId="{7F7400ED-415F-0149-8E90-E52211F24E1D}" destId="{46ACE1C0-2E1B-984B-94FE-7A980A6E57FF}" srcOrd="1" destOrd="0" presId="urn:microsoft.com/office/officeart/2005/8/layout/hierarchy1"/>
    <dgm:cxn modelId="{7853EE51-4025-6344-9E2A-C255B3451DEB}" type="presParOf" srcId="{46ACE1C0-2E1B-984B-94FE-7A980A6E57FF}" destId="{9967E46B-30C4-C948-994D-E4826B17F086}" srcOrd="0" destOrd="0" presId="urn:microsoft.com/office/officeart/2005/8/layout/hierarchy1"/>
    <dgm:cxn modelId="{0AC76115-2729-0F4A-BE27-2EC6773899D0}" type="presParOf" srcId="{46ACE1C0-2E1B-984B-94FE-7A980A6E57FF}" destId="{2ED85DFF-9447-3C4A-941C-388707E8A546}" srcOrd="1" destOrd="0" presId="urn:microsoft.com/office/officeart/2005/8/layout/hierarchy1"/>
    <dgm:cxn modelId="{BE6F89F9-2599-6E44-B08E-376CB225A468}" type="presParOf" srcId="{2ED85DFF-9447-3C4A-941C-388707E8A546}" destId="{F45F9F0A-44C7-7046-BDD3-C35764357C88}" srcOrd="0" destOrd="0" presId="urn:microsoft.com/office/officeart/2005/8/layout/hierarchy1"/>
    <dgm:cxn modelId="{899FC4CB-7080-2949-BE19-9C58648E79D1}" type="presParOf" srcId="{F45F9F0A-44C7-7046-BDD3-C35764357C88}" destId="{566045CA-A263-9946-8FCD-B00A3F1413A8}" srcOrd="0" destOrd="0" presId="urn:microsoft.com/office/officeart/2005/8/layout/hierarchy1"/>
    <dgm:cxn modelId="{FB696302-F4CC-934C-B8E6-0A50E689A9A1}" type="presParOf" srcId="{F45F9F0A-44C7-7046-BDD3-C35764357C88}" destId="{95213C4C-AE4E-3A40-BB84-7B9CAA3121A9}" srcOrd="1" destOrd="0" presId="urn:microsoft.com/office/officeart/2005/8/layout/hierarchy1"/>
    <dgm:cxn modelId="{E943552A-992E-8040-B375-99517A9B8C4A}" type="presParOf" srcId="{2ED85DFF-9447-3C4A-941C-388707E8A546}" destId="{4CEDF14E-340E-E548-AAA0-DBDAC4DA5352}" srcOrd="1" destOrd="0" presId="urn:microsoft.com/office/officeart/2005/8/layout/hierarchy1"/>
    <dgm:cxn modelId="{93F0630E-AB28-1B44-A8F9-48740AAD25CD}" type="presParOf" srcId="{4CEDF14E-340E-E548-AAA0-DBDAC4DA5352}" destId="{2DD994C8-AA09-5A42-8F26-387D28FF0EC0}" srcOrd="0" destOrd="0" presId="urn:microsoft.com/office/officeart/2005/8/layout/hierarchy1"/>
    <dgm:cxn modelId="{C6CF6DE0-2A2F-AA44-9282-C1E5057BC27A}" type="presParOf" srcId="{4CEDF14E-340E-E548-AAA0-DBDAC4DA5352}" destId="{49F41D55-1A9C-4345-9699-68F187315EFC}" srcOrd="1" destOrd="0" presId="urn:microsoft.com/office/officeart/2005/8/layout/hierarchy1"/>
    <dgm:cxn modelId="{A473E023-27DB-9B47-B232-CA74D79F97C6}" type="presParOf" srcId="{49F41D55-1A9C-4345-9699-68F187315EFC}" destId="{7B2DFF20-D481-3346-AA80-D0E84C9F066C}" srcOrd="0" destOrd="0" presId="urn:microsoft.com/office/officeart/2005/8/layout/hierarchy1"/>
    <dgm:cxn modelId="{95D91252-633B-8549-B237-FF6B9A739200}" type="presParOf" srcId="{7B2DFF20-D481-3346-AA80-D0E84C9F066C}" destId="{7CEEC485-9B64-214C-8931-B8CB6B372C1F}" srcOrd="0" destOrd="0" presId="urn:microsoft.com/office/officeart/2005/8/layout/hierarchy1"/>
    <dgm:cxn modelId="{A6528DBD-1BF8-3E43-AF73-A4501981520A}" type="presParOf" srcId="{7B2DFF20-D481-3346-AA80-D0E84C9F066C}" destId="{A9241B44-35BD-DD47-B217-3D18CDE2268E}" srcOrd="1" destOrd="0" presId="urn:microsoft.com/office/officeart/2005/8/layout/hierarchy1"/>
    <dgm:cxn modelId="{FBAD3B3C-BF98-6D4C-BC50-124835BB80E3}" type="presParOf" srcId="{49F41D55-1A9C-4345-9699-68F187315EFC}" destId="{B70E975E-CFFF-344C-8DED-E991D3C6F339}" srcOrd="1" destOrd="0" presId="urn:microsoft.com/office/officeart/2005/8/layout/hierarchy1"/>
    <dgm:cxn modelId="{493B958D-9315-B047-9C06-355F6BA625CC}" type="presParOf" srcId="{46ACE1C0-2E1B-984B-94FE-7A980A6E57FF}" destId="{D3918BBF-A179-2641-B28D-48928F74B83A}" srcOrd="2" destOrd="0" presId="urn:microsoft.com/office/officeart/2005/8/layout/hierarchy1"/>
    <dgm:cxn modelId="{2F835C00-A5C3-B047-92C9-2552BFF52693}" type="presParOf" srcId="{46ACE1C0-2E1B-984B-94FE-7A980A6E57FF}" destId="{E433FBC4-4F2D-2944-95FC-1FF6A552311A}" srcOrd="3" destOrd="0" presId="urn:microsoft.com/office/officeart/2005/8/layout/hierarchy1"/>
    <dgm:cxn modelId="{C3626D2B-553D-F64B-9598-EFD23B430B08}" type="presParOf" srcId="{E433FBC4-4F2D-2944-95FC-1FF6A552311A}" destId="{00ADAEB5-622A-3949-8A62-E87E7C4C074B}" srcOrd="0" destOrd="0" presId="urn:microsoft.com/office/officeart/2005/8/layout/hierarchy1"/>
    <dgm:cxn modelId="{57FC9948-1409-BE46-BAA4-C6C3738BABF2}" type="presParOf" srcId="{00ADAEB5-622A-3949-8A62-E87E7C4C074B}" destId="{CB939308-6C2B-9A4B-9402-0736E6860A7A}" srcOrd="0" destOrd="0" presId="urn:microsoft.com/office/officeart/2005/8/layout/hierarchy1"/>
    <dgm:cxn modelId="{C123A454-F379-6946-A815-AB0957FB4BEF}" type="presParOf" srcId="{00ADAEB5-622A-3949-8A62-E87E7C4C074B}" destId="{AB1BA617-10C3-0F41-8576-5B9F4DDB8BB4}" srcOrd="1" destOrd="0" presId="urn:microsoft.com/office/officeart/2005/8/layout/hierarchy1"/>
    <dgm:cxn modelId="{E8C1F7E3-851B-324C-8AAE-E8AC660814CB}" type="presParOf" srcId="{E433FBC4-4F2D-2944-95FC-1FF6A552311A}" destId="{AE5A41E9-41AF-C04D-9584-D352DF9DF632}" srcOrd="1" destOrd="0" presId="urn:microsoft.com/office/officeart/2005/8/layout/hierarchy1"/>
    <dgm:cxn modelId="{54544E88-1594-4D4E-B9B3-1A71AA52A003}" type="presParOf" srcId="{AE5A41E9-41AF-C04D-9584-D352DF9DF632}" destId="{C5F7E387-5FCD-7C41-8B4A-ACC70CB5AED0}" srcOrd="0" destOrd="0" presId="urn:microsoft.com/office/officeart/2005/8/layout/hierarchy1"/>
    <dgm:cxn modelId="{FE78A674-2901-1345-B276-77BA1B874696}" type="presParOf" srcId="{AE5A41E9-41AF-C04D-9584-D352DF9DF632}" destId="{AEEDC1BF-602E-8446-8E84-0983A3CF7C3D}" srcOrd="1" destOrd="0" presId="urn:microsoft.com/office/officeart/2005/8/layout/hierarchy1"/>
    <dgm:cxn modelId="{56EE5592-34D7-754A-AB63-62731C3AA191}" type="presParOf" srcId="{AEEDC1BF-602E-8446-8E84-0983A3CF7C3D}" destId="{3A498BA3-0C90-6C44-A3B0-F7CA2CAC69D8}" srcOrd="0" destOrd="0" presId="urn:microsoft.com/office/officeart/2005/8/layout/hierarchy1"/>
    <dgm:cxn modelId="{4DA65625-8858-EF45-B2B2-06635806D60E}" type="presParOf" srcId="{3A498BA3-0C90-6C44-A3B0-F7CA2CAC69D8}" destId="{737A8DC9-ED86-1944-BE7D-0AA885B8232D}" srcOrd="0" destOrd="0" presId="urn:microsoft.com/office/officeart/2005/8/layout/hierarchy1"/>
    <dgm:cxn modelId="{870E2240-C025-0744-8126-CB23C98A76A4}" type="presParOf" srcId="{3A498BA3-0C90-6C44-A3B0-F7CA2CAC69D8}" destId="{332E67C2-F352-0C4B-B1DA-BDBBED852263}" srcOrd="1" destOrd="0" presId="urn:microsoft.com/office/officeart/2005/8/layout/hierarchy1"/>
    <dgm:cxn modelId="{C3A38251-207B-CB40-8C8C-2F9D01ED77BD}" type="presParOf" srcId="{AEEDC1BF-602E-8446-8E84-0983A3CF7C3D}" destId="{9C944C40-EF1F-E64A-A3E4-03D7924790E5}" srcOrd="1" destOrd="0" presId="urn:microsoft.com/office/officeart/2005/8/layout/hierarchy1"/>
    <dgm:cxn modelId="{9A003B64-F897-EE43-89D3-D756CA5DD3A0}" type="presParOf" srcId="{D533E575-8AA1-8B45-8AFD-52C7C487DE27}" destId="{E3E20E26-C50D-F443-9518-97C709F5ED0F}" srcOrd="4" destOrd="0" presId="urn:microsoft.com/office/officeart/2005/8/layout/hierarchy1"/>
    <dgm:cxn modelId="{39CCDE22-D4E2-9C46-9318-20D2417F48FF}" type="presParOf" srcId="{D533E575-8AA1-8B45-8AFD-52C7C487DE27}" destId="{A357EE53-C2EF-A04D-974D-149DE7F147D7}" srcOrd="5" destOrd="0" presId="urn:microsoft.com/office/officeart/2005/8/layout/hierarchy1"/>
    <dgm:cxn modelId="{0EFF3B75-9001-774A-915B-BE82D98AB94E}" type="presParOf" srcId="{A357EE53-C2EF-A04D-974D-149DE7F147D7}" destId="{CF1EE3C3-1255-2E4C-9B77-01DBC08B98B9}" srcOrd="0" destOrd="0" presId="urn:microsoft.com/office/officeart/2005/8/layout/hierarchy1"/>
    <dgm:cxn modelId="{F7D58091-58CB-FB4E-A09D-F586219B6F1D}" type="presParOf" srcId="{CF1EE3C3-1255-2E4C-9B77-01DBC08B98B9}" destId="{820757EB-1F3C-4A4C-A5C6-40A95404378C}" srcOrd="0" destOrd="0" presId="urn:microsoft.com/office/officeart/2005/8/layout/hierarchy1"/>
    <dgm:cxn modelId="{C5704D32-18DE-7C41-BF38-D53A90F130A3}" type="presParOf" srcId="{CF1EE3C3-1255-2E4C-9B77-01DBC08B98B9}" destId="{1232BB54-2F23-1A4A-86EF-19E8C47E6109}" srcOrd="1" destOrd="0" presId="urn:microsoft.com/office/officeart/2005/8/layout/hierarchy1"/>
    <dgm:cxn modelId="{B0EB28F5-7397-1E4F-A100-C0791ABAA38E}" type="presParOf" srcId="{A357EE53-C2EF-A04D-974D-149DE7F147D7}" destId="{AEB375E6-B10A-3540-9721-226AA151D398}" srcOrd="1" destOrd="0" presId="urn:microsoft.com/office/officeart/2005/8/layout/hierarchy1"/>
    <dgm:cxn modelId="{5EF6D7CE-843B-5E4D-8A2C-960BC0BE8FF4}" type="presParOf" srcId="{AEB375E6-B10A-3540-9721-226AA151D398}" destId="{D20B2166-6614-E344-B770-C269799AB338}" srcOrd="0" destOrd="0" presId="urn:microsoft.com/office/officeart/2005/8/layout/hierarchy1"/>
    <dgm:cxn modelId="{6F8AA51C-3088-FB40-8B5B-C0117D9967A8}" type="presParOf" srcId="{AEB375E6-B10A-3540-9721-226AA151D398}" destId="{668E6737-D4AC-5845-B92B-568A3F00DF92}" srcOrd="1" destOrd="0" presId="urn:microsoft.com/office/officeart/2005/8/layout/hierarchy1"/>
    <dgm:cxn modelId="{7E8B044A-EEDF-0044-9FA0-3C85E973C842}" type="presParOf" srcId="{668E6737-D4AC-5845-B92B-568A3F00DF92}" destId="{B604E270-F812-1E49-9DB1-E89F62040A8D}" srcOrd="0" destOrd="0" presId="urn:microsoft.com/office/officeart/2005/8/layout/hierarchy1"/>
    <dgm:cxn modelId="{501029AF-13CE-1A46-BC4E-EBACDE6E77CB}" type="presParOf" srcId="{B604E270-F812-1E49-9DB1-E89F62040A8D}" destId="{81D64534-9DFC-4D47-9F24-1FBA9148BA2F}" srcOrd="0" destOrd="0" presId="urn:microsoft.com/office/officeart/2005/8/layout/hierarchy1"/>
    <dgm:cxn modelId="{80E6628F-DDBF-ED40-BD67-900C9293CAA1}" type="presParOf" srcId="{B604E270-F812-1E49-9DB1-E89F62040A8D}" destId="{286EFBF8-F467-9C49-BF15-EC5A08DA1CB6}" srcOrd="1" destOrd="0" presId="urn:microsoft.com/office/officeart/2005/8/layout/hierarchy1"/>
    <dgm:cxn modelId="{BE4361E7-BAE9-694A-AFC4-3C6164272B31}" type="presParOf" srcId="{668E6737-D4AC-5845-B92B-568A3F00DF92}" destId="{D92C07DB-7B50-7E46-91D1-22F96B7EA915}" srcOrd="1" destOrd="0" presId="urn:microsoft.com/office/officeart/2005/8/layout/hierarchy1"/>
    <dgm:cxn modelId="{D636FB8C-2545-594D-ACEF-2BBA78E0E8D7}" type="presParOf" srcId="{D92C07DB-7B50-7E46-91D1-22F96B7EA915}" destId="{391007EA-D9DB-9C4F-829F-B7AB0A0D5628}" srcOrd="0" destOrd="0" presId="urn:microsoft.com/office/officeart/2005/8/layout/hierarchy1"/>
    <dgm:cxn modelId="{1A9AE235-8E7E-6643-A7DE-1A1BCD84C2FC}" type="presParOf" srcId="{D92C07DB-7B50-7E46-91D1-22F96B7EA915}" destId="{B0C2071D-2C9E-1D48-B1E3-6ED21CD2137B}" srcOrd="1" destOrd="0" presId="urn:microsoft.com/office/officeart/2005/8/layout/hierarchy1"/>
    <dgm:cxn modelId="{24351D53-EA52-4241-8A7D-503FF6A3E8E8}" type="presParOf" srcId="{B0C2071D-2C9E-1D48-B1E3-6ED21CD2137B}" destId="{FD0D044F-7CD7-DB4D-845F-4B7FEBFBA717}" srcOrd="0" destOrd="0" presId="urn:microsoft.com/office/officeart/2005/8/layout/hierarchy1"/>
    <dgm:cxn modelId="{BC867D9B-3254-F745-9525-046B92542F5F}" type="presParOf" srcId="{FD0D044F-7CD7-DB4D-845F-4B7FEBFBA717}" destId="{121C9AC7-CBD6-A141-8B11-A09CE7B0A829}" srcOrd="0" destOrd="0" presId="urn:microsoft.com/office/officeart/2005/8/layout/hierarchy1"/>
    <dgm:cxn modelId="{A1B48CFD-08FF-B045-B56C-D992DA964485}" type="presParOf" srcId="{FD0D044F-7CD7-DB4D-845F-4B7FEBFBA717}" destId="{09D7A8C9-7205-4F4B-9732-09ABF2A3D054}" srcOrd="1" destOrd="0" presId="urn:microsoft.com/office/officeart/2005/8/layout/hierarchy1"/>
    <dgm:cxn modelId="{02F0BD15-92BF-B14D-8A8E-B4EC3B5611E4}" type="presParOf" srcId="{B0C2071D-2C9E-1D48-B1E3-6ED21CD2137B}" destId="{548C298C-8466-F444-8BFA-C669B502A6E1}" srcOrd="1" destOrd="0" presId="urn:microsoft.com/office/officeart/2005/8/layout/hierarchy1"/>
    <dgm:cxn modelId="{B77B4FF6-14B5-4349-B1C0-1F166B2B7251}" type="presParOf" srcId="{548C298C-8466-F444-8BFA-C669B502A6E1}" destId="{6E948266-7137-8547-A499-A16E4E457728}" srcOrd="0" destOrd="0" presId="urn:microsoft.com/office/officeart/2005/8/layout/hierarchy1"/>
    <dgm:cxn modelId="{900AA157-6AF2-C34A-AC07-721FCD6726C4}" type="presParOf" srcId="{548C298C-8466-F444-8BFA-C669B502A6E1}" destId="{7CD41591-8AB9-D745-9715-F975DB04A138}" srcOrd="1" destOrd="0" presId="urn:microsoft.com/office/officeart/2005/8/layout/hierarchy1"/>
    <dgm:cxn modelId="{F8E677BB-0679-134F-80B6-73495C9FF316}" type="presParOf" srcId="{7CD41591-8AB9-D745-9715-F975DB04A138}" destId="{6C4B8081-4335-4B45-9164-F375D7B42F32}" srcOrd="0" destOrd="0" presId="urn:microsoft.com/office/officeart/2005/8/layout/hierarchy1"/>
    <dgm:cxn modelId="{28D77A29-B94E-A044-8904-A3B0724E54FE}" type="presParOf" srcId="{6C4B8081-4335-4B45-9164-F375D7B42F32}" destId="{AFF883F1-9051-804A-BF47-CD924E344D0F}" srcOrd="0" destOrd="0" presId="urn:microsoft.com/office/officeart/2005/8/layout/hierarchy1"/>
    <dgm:cxn modelId="{492E38DA-7F07-174C-B479-94BF87284C62}" type="presParOf" srcId="{6C4B8081-4335-4B45-9164-F375D7B42F32}" destId="{F0E420DD-E975-DD46-ABA1-775B03134CFF}" srcOrd="1" destOrd="0" presId="urn:microsoft.com/office/officeart/2005/8/layout/hierarchy1"/>
    <dgm:cxn modelId="{EE5CD580-6913-FE40-B18E-0A0316748EE9}" type="presParOf" srcId="{7CD41591-8AB9-D745-9715-F975DB04A138}" destId="{59542EA8-2749-7347-93E5-0282F7BE54C9}" srcOrd="1" destOrd="0" presId="urn:microsoft.com/office/officeart/2005/8/layout/hierarchy1"/>
    <dgm:cxn modelId="{231F51EA-71CE-394C-A3C3-A0EDE027B7ED}" type="presParOf" srcId="{AEB375E6-B10A-3540-9721-226AA151D398}" destId="{C7ABDBF9-01B5-2F4A-866A-7B8285E8E81E}" srcOrd="2" destOrd="0" presId="urn:microsoft.com/office/officeart/2005/8/layout/hierarchy1"/>
    <dgm:cxn modelId="{E4348B1C-1103-3948-808F-5F6BEED572C9}" type="presParOf" srcId="{AEB375E6-B10A-3540-9721-226AA151D398}" destId="{A9C057F5-AE29-674B-B1F5-FB12DEDD31FA}" srcOrd="3" destOrd="0" presId="urn:microsoft.com/office/officeart/2005/8/layout/hierarchy1"/>
    <dgm:cxn modelId="{812CE895-79A5-9241-B01C-D39073DE1502}" type="presParOf" srcId="{A9C057F5-AE29-674B-B1F5-FB12DEDD31FA}" destId="{C22C30BD-CF69-EA49-86B0-522D3C6D12DB}" srcOrd="0" destOrd="0" presId="urn:microsoft.com/office/officeart/2005/8/layout/hierarchy1"/>
    <dgm:cxn modelId="{B9F6CA36-2CD1-BC43-869F-1B26E545C29B}" type="presParOf" srcId="{C22C30BD-CF69-EA49-86B0-522D3C6D12DB}" destId="{375A8279-BA20-5B48-B412-0E7DF9A4EE08}" srcOrd="0" destOrd="0" presId="urn:microsoft.com/office/officeart/2005/8/layout/hierarchy1"/>
    <dgm:cxn modelId="{B79FB854-163F-EF4F-97E3-0746AF691FEA}" type="presParOf" srcId="{C22C30BD-CF69-EA49-86B0-522D3C6D12DB}" destId="{F8DF38AC-B304-E049-B4D0-042368A7AEB3}" srcOrd="1" destOrd="0" presId="urn:microsoft.com/office/officeart/2005/8/layout/hierarchy1"/>
    <dgm:cxn modelId="{05393E10-A095-9C4A-99B5-88A81AFDD9E7}" type="presParOf" srcId="{A9C057F5-AE29-674B-B1F5-FB12DEDD31FA}" destId="{B4FACC64-4EF3-3641-915B-99C8162E839B}" srcOrd="1" destOrd="0" presId="urn:microsoft.com/office/officeart/2005/8/layout/hierarchy1"/>
    <dgm:cxn modelId="{65B4DCB1-31CD-F44E-A043-894636038415}" type="presParOf" srcId="{B4FACC64-4EF3-3641-915B-99C8162E839B}" destId="{F192260B-C443-694B-AF89-3F15EBAC8962}" srcOrd="0" destOrd="0" presId="urn:microsoft.com/office/officeart/2005/8/layout/hierarchy1"/>
    <dgm:cxn modelId="{6B44F1DF-04B2-4843-AAF8-27B9A425E7CB}" type="presParOf" srcId="{B4FACC64-4EF3-3641-915B-99C8162E839B}" destId="{0D203654-C589-E64F-B5B8-AECD7EA810C4}" srcOrd="1" destOrd="0" presId="urn:microsoft.com/office/officeart/2005/8/layout/hierarchy1"/>
    <dgm:cxn modelId="{428493B2-31DE-6041-B3EB-FB2F3A1E9B1D}" type="presParOf" srcId="{0D203654-C589-E64F-B5B8-AECD7EA810C4}" destId="{B21A3517-60D8-F94B-A2CE-3CA0692D9577}" srcOrd="0" destOrd="0" presId="urn:microsoft.com/office/officeart/2005/8/layout/hierarchy1"/>
    <dgm:cxn modelId="{5D3D9D0C-B82A-804C-B97F-1D2ECF1D280A}" type="presParOf" srcId="{B21A3517-60D8-F94B-A2CE-3CA0692D9577}" destId="{466D4F23-B3E8-DD49-9A89-E9224D630F52}" srcOrd="0" destOrd="0" presId="urn:microsoft.com/office/officeart/2005/8/layout/hierarchy1"/>
    <dgm:cxn modelId="{3024B3A3-5271-944F-97D0-2B4EDC5F690A}" type="presParOf" srcId="{B21A3517-60D8-F94B-A2CE-3CA0692D9577}" destId="{4DF6271C-9FC5-5844-A584-AAFA370867EE}" srcOrd="1" destOrd="0" presId="urn:microsoft.com/office/officeart/2005/8/layout/hierarchy1"/>
    <dgm:cxn modelId="{5252801F-3ADE-2E4A-BC2C-3E66491BC00F}" type="presParOf" srcId="{0D203654-C589-E64F-B5B8-AECD7EA810C4}" destId="{A79DEC07-212C-7F42-A007-68D4BA12AE28}" srcOrd="1" destOrd="0" presId="urn:microsoft.com/office/officeart/2005/8/layout/hierarchy1"/>
    <dgm:cxn modelId="{F97831CC-7978-5F44-ADB6-1DFE884D9689}" type="presParOf" srcId="{391F4F71-A87F-344F-9A85-5C8CE3C4AD34}" destId="{EFF4F474-E777-E24C-A8CF-90FE391989F7}" srcOrd="2" destOrd="0" presId="urn:microsoft.com/office/officeart/2005/8/layout/hierarchy1"/>
    <dgm:cxn modelId="{3DE33EE6-BF11-0D44-8F7C-2E5D10F74716}" type="presParOf" srcId="{391F4F71-A87F-344F-9A85-5C8CE3C4AD34}" destId="{385812CF-A7B1-7E45-BCEF-2FCC93E9BDDC}" srcOrd="3" destOrd="0" presId="urn:microsoft.com/office/officeart/2005/8/layout/hierarchy1"/>
    <dgm:cxn modelId="{FE3C60A8-7F3A-CE4F-800D-5F63110D86A1}" type="presParOf" srcId="{385812CF-A7B1-7E45-BCEF-2FCC93E9BDDC}" destId="{87A4FE40-9758-C643-969E-38037CEBE323}" srcOrd="0" destOrd="0" presId="urn:microsoft.com/office/officeart/2005/8/layout/hierarchy1"/>
    <dgm:cxn modelId="{555C74A1-ADB8-4B41-B6E2-BE8BB46B18C6}" type="presParOf" srcId="{87A4FE40-9758-C643-969E-38037CEBE323}" destId="{F520F08B-AF23-0C4D-BE01-3F7044DF73A7}" srcOrd="0" destOrd="0" presId="urn:microsoft.com/office/officeart/2005/8/layout/hierarchy1"/>
    <dgm:cxn modelId="{E6949C0E-D414-2D42-A253-F0DE98F7BE9F}" type="presParOf" srcId="{87A4FE40-9758-C643-969E-38037CEBE323}" destId="{15EDBBFA-AA53-2445-896C-FEFB793B8FF4}" srcOrd="1" destOrd="0" presId="urn:microsoft.com/office/officeart/2005/8/layout/hierarchy1"/>
    <dgm:cxn modelId="{BFDD8EAC-DF65-354C-97FE-9C515E6681B1}" type="presParOf" srcId="{385812CF-A7B1-7E45-BCEF-2FCC93E9BDDC}" destId="{683F233E-A728-BE41-A92F-CE446068A8E7}" srcOrd="1" destOrd="0" presId="urn:microsoft.com/office/officeart/2005/8/layout/hierarchy1"/>
    <dgm:cxn modelId="{7F7C03A1-39A0-2846-A1C5-FE6478FFEE91}" type="presParOf" srcId="{683F233E-A728-BE41-A92F-CE446068A8E7}" destId="{F3593EB7-3BA7-0D46-A9CF-25A8B9114EE0}" srcOrd="0" destOrd="0" presId="urn:microsoft.com/office/officeart/2005/8/layout/hierarchy1"/>
    <dgm:cxn modelId="{707FF2BF-B30C-DB46-BAE6-0F1E0F5ED6E9}" type="presParOf" srcId="{683F233E-A728-BE41-A92F-CE446068A8E7}" destId="{2FB4CDCA-F03C-7C45-A6CB-9AA3744BB9A8}" srcOrd="1" destOrd="0" presId="urn:microsoft.com/office/officeart/2005/8/layout/hierarchy1"/>
    <dgm:cxn modelId="{1F2175D2-7963-144A-B9DA-C86EDE75313F}" type="presParOf" srcId="{2FB4CDCA-F03C-7C45-A6CB-9AA3744BB9A8}" destId="{74C7E457-6885-F344-A629-21DDFF6D2DE1}" srcOrd="0" destOrd="0" presId="urn:microsoft.com/office/officeart/2005/8/layout/hierarchy1"/>
    <dgm:cxn modelId="{21EB842C-5845-3543-8895-853EE73228BD}" type="presParOf" srcId="{74C7E457-6885-F344-A629-21DDFF6D2DE1}" destId="{41E4FABD-3185-2C45-B1D8-FEAF23537035}" srcOrd="0" destOrd="0" presId="urn:microsoft.com/office/officeart/2005/8/layout/hierarchy1"/>
    <dgm:cxn modelId="{D36F8062-1DA4-8244-961F-E3BC47DFA3B2}" type="presParOf" srcId="{74C7E457-6885-F344-A629-21DDFF6D2DE1}" destId="{77F4DD35-7ADC-7F4F-85A9-C3362CDF046D}" srcOrd="1" destOrd="0" presId="urn:microsoft.com/office/officeart/2005/8/layout/hierarchy1"/>
    <dgm:cxn modelId="{8910AA7B-8A0D-E447-A462-0507DC0C8329}" type="presParOf" srcId="{2FB4CDCA-F03C-7C45-A6CB-9AA3744BB9A8}" destId="{B087C71B-D0E5-9C41-9922-DF9C1EC22A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D30922-DEAC-824A-8FBF-199FC94B12A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F44BAF-AC61-9941-BC69-BF6325FC1E88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Omnibus F </a:t>
          </a:r>
          <a:r>
            <a:rPr lang="en-US" sz="1200" i="0" dirty="0"/>
            <a:t>test result</a:t>
          </a:r>
          <a:endParaRPr lang="en-US" sz="1200" i="1" dirty="0"/>
        </a:p>
      </dgm:t>
    </dgm:pt>
    <dgm:pt modelId="{D394EF3D-15E9-DB4A-A15C-12F778859393}" type="parTrans" cxnId="{0BDF947F-39F9-8249-AB0E-2A682BCC47A5}">
      <dgm:prSet/>
      <dgm:spPr/>
      <dgm:t>
        <a:bodyPr/>
        <a:lstStyle/>
        <a:p>
          <a:endParaRPr lang="en-US"/>
        </a:p>
      </dgm:t>
    </dgm:pt>
    <dgm:pt modelId="{976C5347-724B-234D-AC63-25059D1D93A4}" type="sibTrans" cxnId="{0BDF947F-39F9-8249-AB0E-2A682BCC47A5}">
      <dgm:prSet/>
      <dgm:spPr/>
      <dgm:t>
        <a:bodyPr/>
        <a:lstStyle/>
        <a:p>
          <a:endParaRPr lang="en-US"/>
        </a:p>
      </dgm:t>
    </dgm:pt>
    <dgm:pt modelId="{0273A838-AE80-7448-9C1E-56A49F373EBB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096D0C86-5962-EB48-9E54-4B73237A0348}" type="parTrans" cxnId="{A994C6C7-8B2D-EC4F-8998-2357A2E6276C}">
      <dgm:prSet/>
      <dgm:spPr/>
      <dgm:t>
        <a:bodyPr/>
        <a:lstStyle/>
        <a:p>
          <a:endParaRPr lang="en-US" sz="1200"/>
        </a:p>
      </dgm:t>
    </dgm:pt>
    <dgm:pt modelId="{072FFB51-1DE8-4546-8B6A-097829AD67C9}" type="sibTrans" cxnId="{A994C6C7-8B2D-EC4F-8998-2357A2E6276C}">
      <dgm:prSet/>
      <dgm:spPr/>
      <dgm:t>
        <a:bodyPr/>
        <a:lstStyle/>
        <a:p>
          <a:endParaRPr lang="en-US"/>
        </a:p>
      </dgm:t>
    </dgm:pt>
    <dgm:pt modelId="{3CF1128F-7AEE-3244-8C31-A13B6B03AB2E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1</a:t>
          </a:r>
          <a:endParaRPr lang="en-US" sz="1200" i="1" dirty="0"/>
        </a:p>
      </dgm:t>
    </dgm:pt>
    <dgm:pt modelId="{29F8EF32-19D7-834E-B361-0A05769B88F2}" type="parTrans" cxnId="{A646B554-DAC9-8941-B572-EB160F8BB03B}">
      <dgm:prSet/>
      <dgm:spPr/>
      <dgm:t>
        <a:bodyPr/>
        <a:lstStyle/>
        <a:p>
          <a:endParaRPr lang="en-US" sz="1200"/>
        </a:p>
      </dgm:t>
    </dgm:pt>
    <dgm:pt modelId="{8F284EBC-23FE-BF45-81C5-224BE901AFA9}" type="sibTrans" cxnId="{A646B554-DAC9-8941-B572-EB160F8BB03B}">
      <dgm:prSet/>
      <dgm:spPr/>
      <dgm:t>
        <a:bodyPr/>
        <a:lstStyle/>
        <a:p>
          <a:endParaRPr lang="en-US"/>
        </a:p>
      </dgm:t>
    </dgm:pt>
    <dgm:pt modelId="{4671BA8B-55D3-FB4A-BFD7-906300755400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2</a:t>
          </a:r>
          <a:endParaRPr lang="en-US" sz="1200" i="1" dirty="0"/>
        </a:p>
      </dgm:t>
    </dgm:pt>
    <dgm:pt modelId="{B09C7C33-1A18-7441-93E9-FEFF35E9D737}" type="parTrans" cxnId="{F90A5D26-866A-184A-8C5D-2336391FA629}">
      <dgm:prSet/>
      <dgm:spPr/>
      <dgm:t>
        <a:bodyPr/>
        <a:lstStyle/>
        <a:p>
          <a:endParaRPr lang="en-US" sz="1200"/>
        </a:p>
      </dgm:t>
    </dgm:pt>
    <dgm:pt modelId="{A105F6DE-ABD6-9A48-8EA6-524191DE2999}" type="sibTrans" cxnId="{F90A5D26-866A-184A-8C5D-2336391FA629}">
      <dgm:prSet/>
      <dgm:spPr/>
      <dgm:t>
        <a:bodyPr/>
        <a:lstStyle/>
        <a:p>
          <a:endParaRPr lang="en-US"/>
        </a:p>
      </dgm:t>
    </dgm:pt>
    <dgm:pt modelId="{135C4A47-E34A-D34F-919C-3E52BFEA1689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F99DA377-0C62-8943-9D46-CA0D6E0B80E5}" type="parTrans" cxnId="{BC67BE35-AD0C-3C49-9912-749ACB00E246}">
      <dgm:prSet/>
      <dgm:spPr/>
      <dgm:t>
        <a:bodyPr/>
        <a:lstStyle/>
        <a:p>
          <a:endParaRPr lang="en-US" sz="1200"/>
        </a:p>
      </dgm:t>
    </dgm:pt>
    <dgm:pt modelId="{EC0357BA-BACB-5449-A526-C4349EF1B611}" type="sibTrans" cxnId="{BC67BE35-AD0C-3C49-9912-749ACB00E246}">
      <dgm:prSet/>
      <dgm:spPr/>
      <dgm:t>
        <a:bodyPr/>
        <a:lstStyle/>
        <a:p>
          <a:endParaRPr lang="en-US"/>
        </a:p>
      </dgm:t>
    </dgm:pt>
    <dgm:pt modelId="{AD7CF844-6C10-F341-97A0-2F7050CF8337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1757983A-3489-4744-8AA9-60234C347D28}" type="parTrans" cxnId="{B1D5DA97-501D-504D-BEDF-1A6A61DC9F38}">
      <dgm:prSet/>
      <dgm:spPr/>
      <dgm:t>
        <a:bodyPr/>
        <a:lstStyle/>
        <a:p>
          <a:endParaRPr lang="en-US" sz="1200"/>
        </a:p>
      </dgm:t>
    </dgm:pt>
    <dgm:pt modelId="{B2A88A6C-7A1E-D147-9089-438CAC3F17C2}" type="sibTrans" cxnId="{B1D5DA97-501D-504D-BEDF-1A6A61DC9F38}">
      <dgm:prSet/>
      <dgm:spPr/>
      <dgm:t>
        <a:bodyPr/>
        <a:lstStyle/>
        <a:p>
          <a:endParaRPr lang="en-US"/>
        </a:p>
      </dgm:t>
    </dgm:pt>
    <dgm:pt modelId="{85436CE4-41DD-E142-AC4E-49591F885480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EDC634F0-1432-594E-8F25-F4114DD8E86E}" type="parTrans" cxnId="{47C63690-066F-1642-B5F0-D4A59AFEA704}">
      <dgm:prSet/>
      <dgm:spPr/>
      <dgm:t>
        <a:bodyPr/>
        <a:lstStyle/>
        <a:p>
          <a:endParaRPr lang="en-US" sz="1200"/>
        </a:p>
      </dgm:t>
    </dgm:pt>
    <dgm:pt modelId="{1422FF49-02DB-4B4E-B221-91C5636C11D0}" type="sibTrans" cxnId="{47C63690-066F-1642-B5F0-D4A59AFEA704}">
      <dgm:prSet/>
      <dgm:spPr/>
      <dgm:t>
        <a:bodyPr/>
        <a:lstStyle/>
        <a:p>
          <a:endParaRPr lang="en-US"/>
        </a:p>
      </dgm:t>
    </dgm:pt>
    <dgm:pt modelId="{736C9452-5927-7A41-BE09-094825B5F2AE}">
      <dgm:prSet phldrT="[Text]" custT="1"/>
      <dgm:spPr/>
      <dgm:t>
        <a:bodyPr/>
        <a:lstStyle/>
        <a:p>
          <a:r>
            <a:rPr lang="en-US" sz="1200" i="1" dirty="0"/>
            <a:t>No further test needed</a:t>
          </a:r>
        </a:p>
      </dgm:t>
    </dgm:pt>
    <dgm:pt modelId="{0CA91A3A-DEF5-5747-B56C-59F8CE9B43F5}" type="parTrans" cxnId="{5E337D96-F82B-2644-A0CE-73A34411945C}">
      <dgm:prSet/>
      <dgm:spPr/>
      <dgm:t>
        <a:bodyPr/>
        <a:lstStyle/>
        <a:p>
          <a:endParaRPr lang="en-US" sz="1200"/>
        </a:p>
      </dgm:t>
    </dgm:pt>
    <dgm:pt modelId="{F72B64C0-7908-A24F-94F7-D0C9766B5F10}" type="sibTrans" cxnId="{5E337D96-F82B-2644-A0CE-73A34411945C}">
      <dgm:prSet/>
      <dgm:spPr/>
      <dgm:t>
        <a:bodyPr/>
        <a:lstStyle/>
        <a:p>
          <a:endParaRPr lang="en-US"/>
        </a:p>
      </dgm:t>
    </dgm:pt>
    <dgm:pt modelId="{9B4C94BE-EF6A-564E-A6F0-2F9A123C5362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interaction</a:t>
          </a:r>
          <a:endParaRPr lang="en-US" sz="1200" i="1" dirty="0"/>
        </a:p>
      </dgm:t>
    </dgm:pt>
    <dgm:pt modelId="{9D857D51-EF64-9144-B751-364BD1021690}" type="parTrans" cxnId="{70A49491-F73A-EE4C-B069-A8C8494F2B4F}">
      <dgm:prSet/>
      <dgm:spPr/>
      <dgm:t>
        <a:bodyPr/>
        <a:lstStyle/>
        <a:p>
          <a:endParaRPr lang="en-US" sz="1200"/>
        </a:p>
      </dgm:t>
    </dgm:pt>
    <dgm:pt modelId="{4100EEC9-117F-5641-A435-500E903E11A2}" type="sibTrans" cxnId="{70A49491-F73A-EE4C-B069-A8C8494F2B4F}">
      <dgm:prSet/>
      <dgm:spPr/>
      <dgm:t>
        <a:bodyPr/>
        <a:lstStyle/>
        <a:p>
          <a:endParaRPr lang="en-US"/>
        </a:p>
      </dgm:t>
    </dgm:pt>
    <dgm:pt modelId="{09BB0262-FD50-4D4B-BE08-5678C4C1A82F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2B0F263F-8889-9F45-8DE6-EF872EE1827E}" type="parTrans" cxnId="{A4196BD1-4494-ED45-9EF2-B3F645D88874}">
      <dgm:prSet/>
      <dgm:spPr/>
      <dgm:t>
        <a:bodyPr/>
        <a:lstStyle/>
        <a:p>
          <a:endParaRPr lang="en-US" sz="1200"/>
        </a:p>
      </dgm:t>
    </dgm:pt>
    <dgm:pt modelId="{E80AFE00-DC9F-1044-8E19-9317A5503270}" type="sibTrans" cxnId="{A4196BD1-4494-ED45-9EF2-B3F645D88874}">
      <dgm:prSet/>
      <dgm:spPr/>
      <dgm:t>
        <a:bodyPr/>
        <a:lstStyle/>
        <a:p>
          <a:endParaRPr lang="en-US"/>
        </a:p>
      </dgm:t>
    </dgm:pt>
    <dgm:pt modelId="{3355F2EA-1AF8-5D42-92BE-0EF7A57A921A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B1E91F3D-C089-CC4E-8AB0-7538DBBA059E}" type="parTrans" cxnId="{81916682-297F-6045-BB57-5E37D44784AC}">
      <dgm:prSet/>
      <dgm:spPr/>
      <dgm:t>
        <a:bodyPr/>
        <a:lstStyle/>
        <a:p>
          <a:endParaRPr lang="en-US" sz="1200"/>
        </a:p>
      </dgm:t>
    </dgm:pt>
    <dgm:pt modelId="{35E772CA-1394-964B-825E-B4BDB06691ED}" type="sibTrans" cxnId="{81916682-297F-6045-BB57-5E37D44784AC}">
      <dgm:prSet/>
      <dgm:spPr/>
      <dgm:t>
        <a:bodyPr/>
        <a:lstStyle/>
        <a:p>
          <a:endParaRPr lang="en-US"/>
        </a:p>
      </dgm:t>
    </dgm:pt>
    <dgm:pt modelId="{C7717B4B-2E2E-F441-BEA2-7CCF56CBEAB7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DC4D2AD2-3577-5342-9154-31BC3D47DAEE}" type="parTrans" cxnId="{20EC272A-1BF0-9F43-9612-1CD3BFE6C260}">
      <dgm:prSet/>
      <dgm:spPr/>
      <dgm:t>
        <a:bodyPr/>
        <a:lstStyle/>
        <a:p>
          <a:endParaRPr lang="en-US" sz="1200"/>
        </a:p>
      </dgm:t>
    </dgm:pt>
    <dgm:pt modelId="{8B195A6D-9CB7-074B-8BA6-4F0DA94DB54C}" type="sibTrans" cxnId="{20EC272A-1BF0-9F43-9612-1CD3BFE6C260}">
      <dgm:prSet/>
      <dgm:spPr/>
      <dgm:t>
        <a:bodyPr/>
        <a:lstStyle/>
        <a:p>
          <a:endParaRPr lang="en-US"/>
        </a:p>
      </dgm:t>
    </dgm:pt>
    <dgm:pt modelId="{A6CF22F2-C8B1-6D43-9AA8-BB40210A4375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A29B19C1-DED9-7142-BB81-A5E8211D1FBA}" type="parTrans" cxnId="{7B2AD918-47D7-B74C-9B3B-F40FDC84C232}">
      <dgm:prSet/>
      <dgm:spPr/>
      <dgm:t>
        <a:bodyPr/>
        <a:lstStyle/>
        <a:p>
          <a:endParaRPr lang="en-US" sz="1200"/>
        </a:p>
      </dgm:t>
    </dgm:pt>
    <dgm:pt modelId="{F8FEFD3F-8D52-E24A-A6DA-D7A7499A14ED}" type="sibTrans" cxnId="{7B2AD918-47D7-B74C-9B3B-F40FDC84C232}">
      <dgm:prSet/>
      <dgm:spPr/>
      <dgm:t>
        <a:bodyPr/>
        <a:lstStyle/>
        <a:p>
          <a:endParaRPr lang="en-US"/>
        </a:p>
      </dgm:t>
    </dgm:pt>
    <dgm:pt modelId="{D3A0B9C2-D702-8241-8B32-2BC056BEE02A}">
      <dgm:prSet phldrT="[Text]" custT="1"/>
      <dgm:spPr/>
      <dgm:t>
        <a:bodyPr/>
        <a:lstStyle/>
        <a:p>
          <a:r>
            <a:rPr lang="en-US" sz="1200" i="0" dirty="0"/>
            <a:t>Post-hoc tests for Factor 1 </a:t>
          </a:r>
        </a:p>
      </dgm:t>
    </dgm:pt>
    <dgm:pt modelId="{C8E9B1CB-ADE0-5A47-944E-16E964980F96}" type="parTrans" cxnId="{96B867D4-19F4-CE4E-B27F-05D926520385}">
      <dgm:prSet/>
      <dgm:spPr/>
      <dgm:t>
        <a:bodyPr/>
        <a:lstStyle/>
        <a:p>
          <a:endParaRPr lang="en-US" sz="1200"/>
        </a:p>
      </dgm:t>
    </dgm:pt>
    <dgm:pt modelId="{F068A0B5-6283-9341-A875-6885A3707F58}" type="sibTrans" cxnId="{96B867D4-19F4-CE4E-B27F-05D926520385}">
      <dgm:prSet/>
      <dgm:spPr/>
      <dgm:t>
        <a:bodyPr/>
        <a:lstStyle/>
        <a:p>
          <a:endParaRPr lang="en-US"/>
        </a:p>
      </dgm:t>
    </dgm:pt>
    <dgm:pt modelId="{43982B28-B098-DF44-A47F-32084AF3195B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D56AD3C1-9334-7440-A000-19B531E6BA1E}" type="parTrans" cxnId="{0AB1F4AA-F858-BA48-99CD-CEB2018F8D8A}">
      <dgm:prSet/>
      <dgm:spPr/>
      <dgm:t>
        <a:bodyPr/>
        <a:lstStyle/>
        <a:p>
          <a:endParaRPr lang="en-US" sz="1200"/>
        </a:p>
      </dgm:t>
    </dgm:pt>
    <dgm:pt modelId="{9C7845A9-FC07-8E4D-9C40-3A58BB88DD3D}" type="sibTrans" cxnId="{0AB1F4AA-F858-BA48-99CD-CEB2018F8D8A}">
      <dgm:prSet/>
      <dgm:spPr/>
      <dgm:t>
        <a:bodyPr/>
        <a:lstStyle/>
        <a:p>
          <a:endParaRPr lang="en-US"/>
        </a:p>
      </dgm:t>
    </dgm:pt>
    <dgm:pt modelId="{83338139-3537-F643-9FF6-E99341207CB6}">
      <dgm:prSet phldrT="[Text]" custT="1"/>
      <dgm:spPr/>
      <dgm:t>
        <a:bodyPr/>
        <a:lstStyle/>
        <a:p>
          <a:r>
            <a:rPr lang="en-US" sz="1200" i="0" dirty="0"/>
            <a:t>Post-hoc tests for Factor 2</a:t>
          </a:r>
        </a:p>
      </dgm:t>
    </dgm:pt>
    <dgm:pt modelId="{675CDC13-7C13-2A49-93CE-2288D5F2D838}" type="parTrans" cxnId="{F7B47EDB-BAB9-4A40-A981-291E54A6FF37}">
      <dgm:prSet/>
      <dgm:spPr/>
      <dgm:t>
        <a:bodyPr/>
        <a:lstStyle/>
        <a:p>
          <a:endParaRPr lang="en-US" sz="1200"/>
        </a:p>
      </dgm:t>
    </dgm:pt>
    <dgm:pt modelId="{E4A3EFE1-D2C0-704F-B073-52094B7F484D}" type="sibTrans" cxnId="{F7B47EDB-BAB9-4A40-A981-291E54A6FF37}">
      <dgm:prSet/>
      <dgm:spPr/>
      <dgm:t>
        <a:bodyPr/>
        <a:lstStyle/>
        <a:p>
          <a:endParaRPr lang="en-US"/>
        </a:p>
      </dgm:t>
    </dgm:pt>
    <dgm:pt modelId="{372D30D3-F7F0-F343-B000-246295F38D64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4A162B02-B02D-F84C-8AA8-28A500897CF3}" type="parTrans" cxnId="{DEE1D96F-CD71-2748-B2B4-5FC18C3399E5}">
      <dgm:prSet/>
      <dgm:spPr/>
      <dgm:t>
        <a:bodyPr/>
        <a:lstStyle/>
        <a:p>
          <a:endParaRPr lang="en-US" sz="1200"/>
        </a:p>
      </dgm:t>
    </dgm:pt>
    <dgm:pt modelId="{E84B4E00-086F-7348-A625-42AA7CE5E9D5}" type="sibTrans" cxnId="{DEE1D96F-CD71-2748-B2B4-5FC18C3399E5}">
      <dgm:prSet/>
      <dgm:spPr/>
      <dgm:t>
        <a:bodyPr/>
        <a:lstStyle/>
        <a:p>
          <a:endParaRPr lang="en-US"/>
        </a:p>
      </dgm:t>
    </dgm:pt>
    <dgm:pt modelId="{DDB6BA87-F8C0-9747-A7B2-784991A2446E}">
      <dgm:prSet phldrT="[Text]" custT="1"/>
      <dgm:spPr/>
      <dgm:t>
        <a:bodyPr/>
        <a:lstStyle/>
        <a:p>
          <a:r>
            <a:rPr lang="en-US" sz="1200" i="0" dirty="0"/>
            <a:t>One-way ANOVA on Factor 1 for each group in  Factor 2*</a:t>
          </a:r>
        </a:p>
      </dgm:t>
    </dgm:pt>
    <dgm:pt modelId="{1D5380D3-2B98-C04E-8755-FCB95DCB23B5}" type="parTrans" cxnId="{BCAEF51E-5E70-FF46-9DA5-8CA8476AA1DD}">
      <dgm:prSet/>
      <dgm:spPr/>
      <dgm:t>
        <a:bodyPr/>
        <a:lstStyle/>
        <a:p>
          <a:endParaRPr lang="en-US" sz="1200"/>
        </a:p>
      </dgm:t>
    </dgm:pt>
    <dgm:pt modelId="{F2FBCAE3-21A4-FB4D-A830-D8F78D1CC0A4}" type="sibTrans" cxnId="{BCAEF51E-5E70-FF46-9DA5-8CA8476AA1DD}">
      <dgm:prSet/>
      <dgm:spPr/>
      <dgm:t>
        <a:bodyPr/>
        <a:lstStyle/>
        <a:p>
          <a:endParaRPr lang="en-US"/>
        </a:p>
      </dgm:t>
    </dgm:pt>
    <dgm:pt modelId="{0EEE0311-1023-6149-ACC8-AA8B46A7D880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6EBE231D-543D-9C4B-9A9B-A8F6D3956F32}" type="parTrans" cxnId="{3E89C968-AC21-0A4A-86D7-519AAFA07E1C}">
      <dgm:prSet/>
      <dgm:spPr/>
      <dgm:t>
        <a:bodyPr/>
        <a:lstStyle/>
        <a:p>
          <a:endParaRPr lang="en-US" sz="1200"/>
        </a:p>
      </dgm:t>
    </dgm:pt>
    <dgm:pt modelId="{535ABDF0-4319-F940-B50B-C2850091CF7B}" type="sibTrans" cxnId="{3E89C968-AC21-0A4A-86D7-519AAFA07E1C}">
      <dgm:prSet/>
      <dgm:spPr/>
      <dgm:t>
        <a:bodyPr/>
        <a:lstStyle/>
        <a:p>
          <a:endParaRPr lang="en-US"/>
        </a:p>
      </dgm:t>
    </dgm:pt>
    <dgm:pt modelId="{F9247674-306E-8044-B294-2411F062D813}">
      <dgm:prSet phldrT="[Text]" custT="1"/>
      <dgm:spPr/>
      <dgm:t>
        <a:bodyPr/>
        <a:lstStyle/>
        <a:p>
          <a:r>
            <a:rPr lang="en-US" sz="1200" i="0" dirty="0"/>
            <a:t>For each ANOVA, follow the decision tree for one-way ANOVA</a:t>
          </a:r>
        </a:p>
      </dgm:t>
    </dgm:pt>
    <dgm:pt modelId="{A6B2BD27-7463-694B-9CC2-95280AA5327A}" type="parTrans" cxnId="{E6AB2000-93FC-CD43-83EF-142898E957CF}">
      <dgm:prSet/>
      <dgm:spPr/>
      <dgm:t>
        <a:bodyPr/>
        <a:lstStyle/>
        <a:p>
          <a:endParaRPr lang="en-US" sz="1200"/>
        </a:p>
      </dgm:t>
    </dgm:pt>
    <dgm:pt modelId="{152F25DF-3389-2844-806D-175688C691F8}" type="sibTrans" cxnId="{E6AB2000-93FC-CD43-83EF-142898E957CF}">
      <dgm:prSet/>
      <dgm:spPr/>
      <dgm:t>
        <a:bodyPr/>
        <a:lstStyle/>
        <a:p>
          <a:endParaRPr lang="en-US"/>
        </a:p>
      </dgm:t>
    </dgm:pt>
    <dgm:pt modelId="{5CE22261-2C1D-2E47-A8AB-CBD5422063E0}" type="pres">
      <dgm:prSet presAssocID="{D3D30922-DEAC-824A-8FBF-199FC94B12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4CD9DFB-D537-0346-87F2-EDFBCE865BCB}" type="pres">
      <dgm:prSet presAssocID="{C3F44BAF-AC61-9941-BC69-BF6325FC1E88}" presName="hierRoot1" presStyleCnt="0"/>
      <dgm:spPr/>
    </dgm:pt>
    <dgm:pt modelId="{0A5F9168-7337-F548-BC2D-BAFCC84E8498}" type="pres">
      <dgm:prSet presAssocID="{C3F44BAF-AC61-9941-BC69-BF6325FC1E88}" presName="composite" presStyleCnt="0"/>
      <dgm:spPr/>
    </dgm:pt>
    <dgm:pt modelId="{80F44B41-1B40-0747-B225-2F802463615F}" type="pres">
      <dgm:prSet presAssocID="{C3F44BAF-AC61-9941-BC69-BF6325FC1E88}" presName="background" presStyleLbl="node0" presStyleIdx="0" presStyleCnt="1"/>
      <dgm:spPr/>
    </dgm:pt>
    <dgm:pt modelId="{166A798F-4338-A346-8611-33BE59564728}" type="pres">
      <dgm:prSet presAssocID="{C3F44BAF-AC61-9941-BC69-BF6325FC1E88}" presName="text" presStyleLbl="fgAcc0" presStyleIdx="0" presStyleCnt="1" custScaleY="67522">
        <dgm:presLayoutVars>
          <dgm:chPref val="3"/>
        </dgm:presLayoutVars>
      </dgm:prSet>
      <dgm:spPr/>
    </dgm:pt>
    <dgm:pt modelId="{391F4F71-A87F-344F-9A85-5C8CE3C4AD34}" type="pres">
      <dgm:prSet presAssocID="{C3F44BAF-AC61-9941-BC69-BF6325FC1E88}" presName="hierChild2" presStyleCnt="0"/>
      <dgm:spPr/>
    </dgm:pt>
    <dgm:pt modelId="{3F2CF484-2661-D845-A1E1-E32156908655}" type="pres">
      <dgm:prSet presAssocID="{096D0C86-5962-EB48-9E54-4B73237A0348}" presName="Name10" presStyleLbl="parChTrans1D2" presStyleIdx="0" presStyleCnt="2" custSzY="233675"/>
      <dgm:spPr/>
    </dgm:pt>
    <dgm:pt modelId="{1C8C5FB1-8DB8-B546-881E-977E8C57A7A0}" type="pres">
      <dgm:prSet presAssocID="{0273A838-AE80-7448-9C1E-56A49F373EBB}" presName="hierRoot2" presStyleCnt="0"/>
      <dgm:spPr/>
    </dgm:pt>
    <dgm:pt modelId="{66E8E1C9-D9BB-2140-B04D-455E7D0B5F09}" type="pres">
      <dgm:prSet presAssocID="{0273A838-AE80-7448-9C1E-56A49F373EBB}" presName="composite2" presStyleCnt="0"/>
      <dgm:spPr/>
    </dgm:pt>
    <dgm:pt modelId="{7FFA7144-D009-F949-9FCC-10B434CCA943}" type="pres">
      <dgm:prSet presAssocID="{0273A838-AE80-7448-9C1E-56A49F373EBB}" presName="background2" presStyleLbl="node2" presStyleIdx="0" presStyleCnt="2"/>
      <dgm:spPr/>
    </dgm:pt>
    <dgm:pt modelId="{876D14E6-32F7-0244-A671-285E83F03BED}" type="pres">
      <dgm:prSet presAssocID="{0273A838-AE80-7448-9C1E-56A49F373EBB}" presName="text2" presStyleLbl="fgAcc2" presStyleIdx="0" presStyleCnt="2" custScaleY="64319">
        <dgm:presLayoutVars>
          <dgm:chPref val="3"/>
        </dgm:presLayoutVars>
      </dgm:prSet>
      <dgm:spPr/>
    </dgm:pt>
    <dgm:pt modelId="{D533E575-8AA1-8B45-8AFD-52C7C487DE27}" type="pres">
      <dgm:prSet presAssocID="{0273A838-AE80-7448-9C1E-56A49F373EBB}" presName="hierChild3" presStyleCnt="0"/>
      <dgm:spPr/>
    </dgm:pt>
    <dgm:pt modelId="{2170435A-C16E-D34A-937B-93A9716D8D73}" type="pres">
      <dgm:prSet presAssocID="{29F8EF32-19D7-834E-B361-0A05769B88F2}" presName="Name17" presStyleLbl="parChTrans1D3" presStyleIdx="0" presStyleCnt="4" custSzY="233675"/>
      <dgm:spPr/>
    </dgm:pt>
    <dgm:pt modelId="{23546792-6110-F44F-9B5E-EB1EB98DF197}" type="pres">
      <dgm:prSet presAssocID="{3CF1128F-7AEE-3244-8C31-A13B6B03AB2E}" presName="hierRoot3" presStyleCnt="0"/>
      <dgm:spPr/>
    </dgm:pt>
    <dgm:pt modelId="{91E648F9-C179-2E49-B909-4C70328A95B3}" type="pres">
      <dgm:prSet presAssocID="{3CF1128F-7AEE-3244-8C31-A13B6B03AB2E}" presName="composite3" presStyleCnt="0"/>
      <dgm:spPr/>
    </dgm:pt>
    <dgm:pt modelId="{A782B2AC-05BB-D541-BC98-2C5882219F02}" type="pres">
      <dgm:prSet presAssocID="{3CF1128F-7AEE-3244-8C31-A13B6B03AB2E}" presName="background3" presStyleLbl="node3" presStyleIdx="0" presStyleCnt="4"/>
      <dgm:spPr/>
    </dgm:pt>
    <dgm:pt modelId="{C330704D-1BD3-C74E-BF20-43152B018303}" type="pres">
      <dgm:prSet presAssocID="{3CF1128F-7AEE-3244-8C31-A13B6B03AB2E}" presName="text3" presStyleLbl="fgAcc3" presStyleIdx="0" presStyleCnt="4" custScaleY="67522">
        <dgm:presLayoutVars>
          <dgm:chPref val="3"/>
        </dgm:presLayoutVars>
      </dgm:prSet>
      <dgm:spPr/>
    </dgm:pt>
    <dgm:pt modelId="{D101A417-26A4-BA4F-9DAC-8C26EFD95C89}" type="pres">
      <dgm:prSet presAssocID="{3CF1128F-7AEE-3244-8C31-A13B6B03AB2E}" presName="hierChild4" presStyleCnt="0"/>
      <dgm:spPr/>
    </dgm:pt>
    <dgm:pt modelId="{A4554450-4306-0940-A850-05F514B50D74}" type="pres">
      <dgm:prSet presAssocID="{1757983A-3489-4744-8AA9-60234C347D28}" presName="Name23" presStyleLbl="parChTrans1D4" presStyleIdx="0" presStyleCnt="13" custSzY="233675"/>
      <dgm:spPr/>
    </dgm:pt>
    <dgm:pt modelId="{EDAF8783-AEC2-B144-8396-63C7F75477A4}" type="pres">
      <dgm:prSet presAssocID="{AD7CF844-6C10-F341-97A0-2F7050CF8337}" presName="hierRoot4" presStyleCnt="0"/>
      <dgm:spPr/>
    </dgm:pt>
    <dgm:pt modelId="{15C1F6B8-292C-EA45-B545-E6AAB7336011}" type="pres">
      <dgm:prSet presAssocID="{AD7CF844-6C10-F341-97A0-2F7050CF8337}" presName="composite4" presStyleCnt="0"/>
      <dgm:spPr/>
    </dgm:pt>
    <dgm:pt modelId="{A0A9DE2E-587F-E44A-9D2A-747D8364779A}" type="pres">
      <dgm:prSet presAssocID="{AD7CF844-6C10-F341-97A0-2F7050CF8337}" presName="background4" presStyleLbl="node4" presStyleIdx="0" presStyleCnt="13"/>
      <dgm:spPr/>
    </dgm:pt>
    <dgm:pt modelId="{4E496FAD-BCB6-7C44-9E3B-308DE61E41B4}" type="pres">
      <dgm:prSet presAssocID="{AD7CF844-6C10-F341-97A0-2F7050CF8337}" presName="text4" presStyleLbl="fgAcc4" presStyleIdx="0" presStyleCnt="13" custScaleY="67522">
        <dgm:presLayoutVars>
          <dgm:chPref val="3"/>
        </dgm:presLayoutVars>
      </dgm:prSet>
      <dgm:spPr/>
    </dgm:pt>
    <dgm:pt modelId="{C71C13E3-05A0-D04A-A77C-3D4E7ED73858}" type="pres">
      <dgm:prSet presAssocID="{AD7CF844-6C10-F341-97A0-2F7050CF8337}" presName="hierChild5" presStyleCnt="0"/>
      <dgm:spPr/>
    </dgm:pt>
    <dgm:pt modelId="{44215E32-764E-B14A-B57F-D4578539745A}" type="pres">
      <dgm:prSet presAssocID="{C8E9B1CB-ADE0-5A47-944E-16E964980F96}" presName="Name23" presStyleLbl="parChTrans1D4" presStyleIdx="1" presStyleCnt="13" custSzY="233675"/>
      <dgm:spPr/>
    </dgm:pt>
    <dgm:pt modelId="{8F48A9B8-BC4F-FD4C-8587-7CE694E1DCE5}" type="pres">
      <dgm:prSet presAssocID="{D3A0B9C2-D702-8241-8B32-2BC056BEE02A}" presName="hierRoot4" presStyleCnt="0"/>
      <dgm:spPr/>
    </dgm:pt>
    <dgm:pt modelId="{19DC73C8-AC94-3140-985A-770A83DCFFEF}" type="pres">
      <dgm:prSet presAssocID="{D3A0B9C2-D702-8241-8B32-2BC056BEE02A}" presName="composite4" presStyleCnt="0"/>
      <dgm:spPr/>
    </dgm:pt>
    <dgm:pt modelId="{3EB8F4AD-6110-C74B-ABA7-6863C4E43662}" type="pres">
      <dgm:prSet presAssocID="{D3A0B9C2-D702-8241-8B32-2BC056BEE02A}" presName="background4" presStyleLbl="node4" presStyleIdx="1" presStyleCnt="13"/>
      <dgm:spPr/>
    </dgm:pt>
    <dgm:pt modelId="{969BA77D-A4D3-1646-9D7B-4BC4DB6C9055}" type="pres">
      <dgm:prSet presAssocID="{D3A0B9C2-D702-8241-8B32-2BC056BEE02A}" presName="text4" presStyleLbl="fgAcc4" presStyleIdx="1" presStyleCnt="13" custScaleY="67522">
        <dgm:presLayoutVars>
          <dgm:chPref val="3"/>
        </dgm:presLayoutVars>
      </dgm:prSet>
      <dgm:spPr/>
    </dgm:pt>
    <dgm:pt modelId="{C0619EB2-A82B-104B-B291-0B2EB3394126}" type="pres">
      <dgm:prSet presAssocID="{D3A0B9C2-D702-8241-8B32-2BC056BEE02A}" presName="hierChild5" presStyleCnt="0"/>
      <dgm:spPr/>
    </dgm:pt>
    <dgm:pt modelId="{FEF0624B-974A-9C45-BDF6-B3F2ECDCF3CB}" type="pres">
      <dgm:prSet presAssocID="{2B0F263F-8889-9F45-8DE6-EF872EE1827E}" presName="Name23" presStyleLbl="parChTrans1D4" presStyleIdx="2" presStyleCnt="13" custSzY="233675"/>
      <dgm:spPr/>
    </dgm:pt>
    <dgm:pt modelId="{F4F7EA89-7BCE-5043-8614-CDF54D4F1BA7}" type="pres">
      <dgm:prSet presAssocID="{09BB0262-FD50-4D4B-BE08-5678C4C1A82F}" presName="hierRoot4" presStyleCnt="0"/>
      <dgm:spPr/>
    </dgm:pt>
    <dgm:pt modelId="{1A0078F0-A759-C141-87BF-48207D0EB762}" type="pres">
      <dgm:prSet presAssocID="{09BB0262-FD50-4D4B-BE08-5678C4C1A82F}" presName="composite4" presStyleCnt="0"/>
      <dgm:spPr/>
    </dgm:pt>
    <dgm:pt modelId="{06F5A505-DA9A-7348-B787-6B13AC6D4F85}" type="pres">
      <dgm:prSet presAssocID="{09BB0262-FD50-4D4B-BE08-5678C4C1A82F}" presName="background4" presStyleLbl="node4" presStyleIdx="2" presStyleCnt="13"/>
      <dgm:spPr/>
    </dgm:pt>
    <dgm:pt modelId="{21B63496-F10E-D244-9383-FE21B35220F9}" type="pres">
      <dgm:prSet presAssocID="{09BB0262-FD50-4D4B-BE08-5678C4C1A82F}" presName="text4" presStyleLbl="fgAcc4" presStyleIdx="2" presStyleCnt="13" custScaleY="67522">
        <dgm:presLayoutVars>
          <dgm:chPref val="3"/>
        </dgm:presLayoutVars>
      </dgm:prSet>
      <dgm:spPr/>
    </dgm:pt>
    <dgm:pt modelId="{F226D65F-C9DE-5C41-A418-5DFC20E12C84}" type="pres">
      <dgm:prSet presAssocID="{09BB0262-FD50-4D4B-BE08-5678C4C1A82F}" presName="hierChild5" presStyleCnt="0"/>
      <dgm:spPr/>
    </dgm:pt>
    <dgm:pt modelId="{91C0E7E3-5B30-D240-852E-ECE27A5A9234}" type="pres">
      <dgm:prSet presAssocID="{D56AD3C1-9334-7440-A000-19B531E6BA1E}" presName="Name23" presStyleLbl="parChTrans1D4" presStyleIdx="3" presStyleCnt="13" custSzY="233675"/>
      <dgm:spPr/>
    </dgm:pt>
    <dgm:pt modelId="{5DCC98FA-B807-4A4E-8624-2C15C9DA82E1}" type="pres">
      <dgm:prSet presAssocID="{43982B28-B098-DF44-A47F-32084AF3195B}" presName="hierRoot4" presStyleCnt="0"/>
      <dgm:spPr/>
    </dgm:pt>
    <dgm:pt modelId="{A0D83502-7AC4-A14D-AF4E-AE67001670B7}" type="pres">
      <dgm:prSet presAssocID="{43982B28-B098-DF44-A47F-32084AF3195B}" presName="composite4" presStyleCnt="0"/>
      <dgm:spPr/>
    </dgm:pt>
    <dgm:pt modelId="{60910878-2E44-B74A-9635-9E1EBBA43B10}" type="pres">
      <dgm:prSet presAssocID="{43982B28-B098-DF44-A47F-32084AF3195B}" presName="background4" presStyleLbl="node4" presStyleIdx="3" presStyleCnt="13"/>
      <dgm:spPr/>
    </dgm:pt>
    <dgm:pt modelId="{2ABD8088-861E-094F-968F-FA31D6D945B7}" type="pres">
      <dgm:prSet presAssocID="{43982B28-B098-DF44-A47F-32084AF3195B}" presName="text4" presStyleLbl="fgAcc4" presStyleIdx="3" presStyleCnt="13" custScaleY="67522">
        <dgm:presLayoutVars>
          <dgm:chPref val="3"/>
        </dgm:presLayoutVars>
      </dgm:prSet>
      <dgm:spPr/>
    </dgm:pt>
    <dgm:pt modelId="{050DC650-8DAA-2842-8FBC-B4310204148D}" type="pres">
      <dgm:prSet presAssocID="{43982B28-B098-DF44-A47F-32084AF3195B}" presName="hierChild5" presStyleCnt="0"/>
      <dgm:spPr/>
    </dgm:pt>
    <dgm:pt modelId="{BB6A0AE4-8738-514C-8C2D-AA484D0F690E}" type="pres">
      <dgm:prSet presAssocID="{B09C7C33-1A18-7441-93E9-FEFF35E9D737}" presName="Name17" presStyleLbl="parChTrans1D3" presStyleIdx="1" presStyleCnt="4" custSzY="233675"/>
      <dgm:spPr/>
    </dgm:pt>
    <dgm:pt modelId="{7F7400ED-415F-0149-8E90-E52211F24E1D}" type="pres">
      <dgm:prSet presAssocID="{4671BA8B-55D3-FB4A-BFD7-906300755400}" presName="hierRoot3" presStyleCnt="0"/>
      <dgm:spPr/>
    </dgm:pt>
    <dgm:pt modelId="{E52B4879-5919-EB4B-BAF6-3B521E97DA5F}" type="pres">
      <dgm:prSet presAssocID="{4671BA8B-55D3-FB4A-BFD7-906300755400}" presName="composite3" presStyleCnt="0"/>
      <dgm:spPr/>
    </dgm:pt>
    <dgm:pt modelId="{266798EF-063E-0B42-B2B1-61E8F1FA6DB3}" type="pres">
      <dgm:prSet presAssocID="{4671BA8B-55D3-FB4A-BFD7-906300755400}" presName="background3" presStyleLbl="node3" presStyleIdx="1" presStyleCnt="4"/>
      <dgm:spPr/>
    </dgm:pt>
    <dgm:pt modelId="{4896E66C-78B1-D44D-8A51-6F52F304F446}" type="pres">
      <dgm:prSet presAssocID="{4671BA8B-55D3-FB4A-BFD7-906300755400}" presName="text3" presStyleLbl="fgAcc3" presStyleIdx="1" presStyleCnt="4" custScaleY="67522">
        <dgm:presLayoutVars>
          <dgm:chPref val="3"/>
        </dgm:presLayoutVars>
      </dgm:prSet>
      <dgm:spPr/>
    </dgm:pt>
    <dgm:pt modelId="{46ACE1C0-2E1B-984B-94FE-7A980A6E57FF}" type="pres">
      <dgm:prSet presAssocID="{4671BA8B-55D3-FB4A-BFD7-906300755400}" presName="hierChild4" presStyleCnt="0"/>
      <dgm:spPr/>
    </dgm:pt>
    <dgm:pt modelId="{9967E46B-30C4-C948-994D-E4826B17F086}" type="pres">
      <dgm:prSet presAssocID="{EDC634F0-1432-594E-8F25-F4114DD8E86E}" presName="Name23" presStyleLbl="parChTrans1D4" presStyleIdx="4" presStyleCnt="13" custSzY="233675"/>
      <dgm:spPr/>
    </dgm:pt>
    <dgm:pt modelId="{2ED85DFF-9447-3C4A-941C-388707E8A546}" type="pres">
      <dgm:prSet presAssocID="{85436CE4-41DD-E142-AC4E-49591F885480}" presName="hierRoot4" presStyleCnt="0"/>
      <dgm:spPr/>
    </dgm:pt>
    <dgm:pt modelId="{F45F9F0A-44C7-7046-BDD3-C35764357C88}" type="pres">
      <dgm:prSet presAssocID="{85436CE4-41DD-E142-AC4E-49591F885480}" presName="composite4" presStyleCnt="0"/>
      <dgm:spPr/>
    </dgm:pt>
    <dgm:pt modelId="{566045CA-A263-9946-8FCD-B00A3F1413A8}" type="pres">
      <dgm:prSet presAssocID="{85436CE4-41DD-E142-AC4E-49591F885480}" presName="background4" presStyleLbl="node4" presStyleIdx="4" presStyleCnt="13"/>
      <dgm:spPr/>
    </dgm:pt>
    <dgm:pt modelId="{95213C4C-AE4E-3A40-BB84-7B9CAA3121A9}" type="pres">
      <dgm:prSet presAssocID="{85436CE4-41DD-E142-AC4E-49591F885480}" presName="text4" presStyleLbl="fgAcc4" presStyleIdx="4" presStyleCnt="13" custScaleY="67522">
        <dgm:presLayoutVars>
          <dgm:chPref val="3"/>
        </dgm:presLayoutVars>
      </dgm:prSet>
      <dgm:spPr/>
    </dgm:pt>
    <dgm:pt modelId="{4CEDF14E-340E-E548-AAA0-DBDAC4DA5352}" type="pres">
      <dgm:prSet presAssocID="{85436CE4-41DD-E142-AC4E-49591F885480}" presName="hierChild5" presStyleCnt="0"/>
      <dgm:spPr/>
    </dgm:pt>
    <dgm:pt modelId="{2DD994C8-AA09-5A42-8F26-387D28FF0EC0}" type="pres">
      <dgm:prSet presAssocID="{675CDC13-7C13-2A49-93CE-2288D5F2D838}" presName="Name23" presStyleLbl="parChTrans1D4" presStyleIdx="5" presStyleCnt="13" custSzY="233675"/>
      <dgm:spPr/>
    </dgm:pt>
    <dgm:pt modelId="{49F41D55-1A9C-4345-9699-68F187315EFC}" type="pres">
      <dgm:prSet presAssocID="{83338139-3537-F643-9FF6-E99341207CB6}" presName="hierRoot4" presStyleCnt="0"/>
      <dgm:spPr/>
    </dgm:pt>
    <dgm:pt modelId="{7B2DFF20-D481-3346-AA80-D0E84C9F066C}" type="pres">
      <dgm:prSet presAssocID="{83338139-3537-F643-9FF6-E99341207CB6}" presName="composite4" presStyleCnt="0"/>
      <dgm:spPr/>
    </dgm:pt>
    <dgm:pt modelId="{7CEEC485-9B64-214C-8931-B8CB6B372C1F}" type="pres">
      <dgm:prSet presAssocID="{83338139-3537-F643-9FF6-E99341207CB6}" presName="background4" presStyleLbl="node4" presStyleIdx="5" presStyleCnt="13"/>
      <dgm:spPr/>
    </dgm:pt>
    <dgm:pt modelId="{A9241B44-35BD-DD47-B217-3D18CDE2268E}" type="pres">
      <dgm:prSet presAssocID="{83338139-3537-F643-9FF6-E99341207CB6}" presName="text4" presStyleLbl="fgAcc4" presStyleIdx="5" presStyleCnt="13" custScaleY="67522">
        <dgm:presLayoutVars>
          <dgm:chPref val="3"/>
        </dgm:presLayoutVars>
      </dgm:prSet>
      <dgm:spPr/>
    </dgm:pt>
    <dgm:pt modelId="{B70E975E-CFFF-344C-8DED-E991D3C6F339}" type="pres">
      <dgm:prSet presAssocID="{83338139-3537-F643-9FF6-E99341207CB6}" presName="hierChild5" presStyleCnt="0"/>
      <dgm:spPr/>
    </dgm:pt>
    <dgm:pt modelId="{D3918BBF-A179-2641-B28D-48928F74B83A}" type="pres">
      <dgm:prSet presAssocID="{B1E91F3D-C089-CC4E-8AB0-7538DBBA059E}" presName="Name23" presStyleLbl="parChTrans1D4" presStyleIdx="6" presStyleCnt="13" custSzY="233675"/>
      <dgm:spPr/>
    </dgm:pt>
    <dgm:pt modelId="{E433FBC4-4F2D-2944-95FC-1FF6A552311A}" type="pres">
      <dgm:prSet presAssocID="{3355F2EA-1AF8-5D42-92BE-0EF7A57A921A}" presName="hierRoot4" presStyleCnt="0"/>
      <dgm:spPr/>
    </dgm:pt>
    <dgm:pt modelId="{00ADAEB5-622A-3949-8A62-E87E7C4C074B}" type="pres">
      <dgm:prSet presAssocID="{3355F2EA-1AF8-5D42-92BE-0EF7A57A921A}" presName="composite4" presStyleCnt="0"/>
      <dgm:spPr/>
    </dgm:pt>
    <dgm:pt modelId="{CB939308-6C2B-9A4B-9402-0736E6860A7A}" type="pres">
      <dgm:prSet presAssocID="{3355F2EA-1AF8-5D42-92BE-0EF7A57A921A}" presName="background4" presStyleLbl="node4" presStyleIdx="6" presStyleCnt="13"/>
      <dgm:spPr/>
    </dgm:pt>
    <dgm:pt modelId="{AB1BA617-10C3-0F41-8576-5B9F4DDB8BB4}" type="pres">
      <dgm:prSet presAssocID="{3355F2EA-1AF8-5D42-92BE-0EF7A57A921A}" presName="text4" presStyleLbl="fgAcc4" presStyleIdx="6" presStyleCnt="13" custScaleY="67522">
        <dgm:presLayoutVars>
          <dgm:chPref val="3"/>
        </dgm:presLayoutVars>
      </dgm:prSet>
      <dgm:spPr/>
    </dgm:pt>
    <dgm:pt modelId="{AE5A41E9-41AF-C04D-9584-D352DF9DF632}" type="pres">
      <dgm:prSet presAssocID="{3355F2EA-1AF8-5D42-92BE-0EF7A57A921A}" presName="hierChild5" presStyleCnt="0"/>
      <dgm:spPr/>
    </dgm:pt>
    <dgm:pt modelId="{C5F7E387-5FCD-7C41-8B4A-ACC70CB5AED0}" type="pres">
      <dgm:prSet presAssocID="{4A162B02-B02D-F84C-8AA8-28A500897CF3}" presName="Name23" presStyleLbl="parChTrans1D4" presStyleIdx="7" presStyleCnt="13" custSzY="233675"/>
      <dgm:spPr/>
    </dgm:pt>
    <dgm:pt modelId="{AEEDC1BF-602E-8446-8E84-0983A3CF7C3D}" type="pres">
      <dgm:prSet presAssocID="{372D30D3-F7F0-F343-B000-246295F38D64}" presName="hierRoot4" presStyleCnt="0"/>
      <dgm:spPr/>
    </dgm:pt>
    <dgm:pt modelId="{3A498BA3-0C90-6C44-A3B0-F7CA2CAC69D8}" type="pres">
      <dgm:prSet presAssocID="{372D30D3-F7F0-F343-B000-246295F38D64}" presName="composite4" presStyleCnt="0"/>
      <dgm:spPr/>
    </dgm:pt>
    <dgm:pt modelId="{737A8DC9-ED86-1944-BE7D-0AA885B8232D}" type="pres">
      <dgm:prSet presAssocID="{372D30D3-F7F0-F343-B000-246295F38D64}" presName="background4" presStyleLbl="node4" presStyleIdx="7" presStyleCnt="13"/>
      <dgm:spPr/>
    </dgm:pt>
    <dgm:pt modelId="{332E67C2-F352-0C4B-B1DA-BDBBED852263}" type="pres">
      <dgm:prSet presAssocID="{372D30D3-F7F0-F343-B000-246295F38D64}" presName="text4" presStyleLbl="fgAcc4" presStyleIdx="7" presStyleCnt="13" custScaleY="67522">
        <dgm:presLayoutVars>
          <dgm:chPref val="3"/>
        </dgm:presLayoutVars>
      </dgm:prSet>
      <dgm:spPr/>
    </dgm:pt>
    <dgm:pt modelId="{9C944C40-EF1F-E64A-A3E4-03D7924790E5}" type="pres">
      <dgm:prSet presAssocID="{372D30D3-F7F0-F343-B000-246295F38D64}" presName="hierChild5" presStyleCnt="0"/>
      <dgm:spPr/>
    </dgm:pt>
    <dgm:pt modelId="{E3E20E26-C50D-F443-9518-97C709F5ED0F}" type="pres">
      <dgm:prSet presAssocID="{9D857D51-EF64-9144-B751-364BD1021690}" presName="Name17" presStyleLbl="parChTrans1D3" presStyleIdx="2" presStyleCnt="4" custSzY="233675"/>
      <dgm:spPr/>
    </dgm:pt>
    <dgm:pt modelId="{A357EE53-C2EF-A04D-974D-149DE7F147D7}" type="pres">
      <dgm:prSet presAssocID="{9B4C94BE-EF6A-564E-A6F0-2F9A123C5362}" presName="hierRoot3" presStyleCnt="0"/>
      <dgm:spPr/>
    </dgm:pt>
    <dgm:pt modelId="{CF1EE3C3-1255-2E4C-9B77-01DBC08B98B9}" type="pres">
      <dgm:prSet presAssocID="{9B4C94BE-EF6A-564E-A6F0-2F9A123C5362}" presName="composite3" presStyleCnt="0"/>
      <dgm:spPr/>
    </dgm:pt>
    <dgm:pt modelId="{820757EB-1F3C-4A4C-A5C6-40A95404378C}" type="pres">
      <dgm:prSet presAssocID="{9B4C94BE-EF6A-564E-A6F0-2F9A123C5362}" presName="background3" presStyleLbl="node3" presStyleIdx="2" presStyleCnt="4"/>
      <dgm:spPr/>
    </dgm:pt>
    <dgm:pt modelId="{1232BB54-2F23-1A4A-86EF-19E8C47E6109}" type="pres">
      <dgm:prSet presAssocID="{9B4C94BE-EF6A-564E-A6F0-2F9A123C5362}" presName="text3" presStyleLbl="fgAcc3" presStyleIdx="2" presStyleCnt="4" custScaleY="67522">
        <dgm:presLayoutVars>
          <dgm:chPref val="3"/>
        </dgm:presLayoutVars>
      </dgm:prSet>
      <dgm:spPr/>
    </dgm:pt>
    <dgm:pt modelId="{AEB375E6-B10A-3540-9721-226AA151D398}" type="pres">
      <dgm:prSet presAssocID="{9B4C94BE-EF6A-564E-A6F0-2F9A123C5362}" presName="hierChild4" presStyleCnt="0"/>
      <dgm:spPr/>
    </dgm:pt>
    <dgm:pt modelId="{D20B2166-6614-E344-B770-C269799AB338}" type="pres">
      <dgm:prSet presAssocID="{DC4D2AD2-3577-5342-9154-31BC3D47DAEE}" presName="Name23" presStyleLbl="parChTrans1D4" presStyleIdx="8" presStyleCnt="13" custSzY="233675"/>
      <dgm:spPr/>
    </dgm:pt>
    <dgm:pt modelId="{668E6737-D4AC-5845-B92B-568A3F00DF92}" type="pres">
      <dgm:prSet presAssocID="{C7717B4B-2E2E-F441-BEA2-7CCF56CBEAB7}" presName="hierRoot4" presStyleCnt="0"/>
      <dgm:spPr/>
    </dgm:pt>
    <dgm:pt modelId="{B604E270-F812-1E49-9DB1-E89F62040A8D}" type="pres">
      <dgm:prSet presAssocID="{C7717B4B-2E2E-F441-BEA2-7CCF56CBEAB7}" presName="composite4" presStyleCnt="0"/>
      <dgm:spPr/>
    </dgm:pt>
    <dgm:pt modelId="{81D64534-9DFC-4D47-9F24-1FBA9148BA2F}" type="pres">
      <dgm:prSet presAssocID="{C7717B4B-2E2E-F441-BEA2-7CCF56CBEAB7}" presName="background4" presStyleLbl="node4" presStyleIdx="8" presStyleCnt="13"/>
      <dgm:spPr/>
    </dgm:pt>
    <dgm:pt modelId="{286EFBF8-F467-9C49-BF15-EC5A08DA1CB6}" type="pres">
      <dgm:prSet presAssocID="{C7717B4B-2E2E-F441-BEA2-7CCF56CBEAB7}" presName="text4" presStyleLbl="fgAcc4" presStyleIdx="8" presStyleCnt="13" custScaleY="67522">
        <dgm:presLayoutVars>
          <dgm:chPref val="3"/>
        </dgm:presLayoutVars>
      </dgm:prSet>
      <dgm:spPr/>
    </dgm:pt>
    <dgm:pt modelId="{D92C07DB-7B50-7E46-91D1-22F96B7EA915}" type="pres">
      <dgm:prSet presAssocID="{C7717B4B-2E2E-F441-BEA2-7CCF56CBEAB7}" presName="hierChild5" presStyleCnt="0"/>
      <dgm:spPr/>
    </dgm:pt>
    <dgm:pt modelId="{391007EA-D9DB-9C4F-829F-B7AB0A0D5628}" type="pres">
      <dgm:prSet presAssocID="{1D5380D3-2B98-C04E-8755-FCB95DCB23B5}" presName="Name23" presStyleLbl="parChTrans1D4" presStyleIdx="9" presStyleCnt="13" custSzY="233675"/>
      <dgm:spPr/>
    </dgm:pt>
    <dgm:pt modelId="{B0C2071D-2C9E-1D48-B1E3-6ED21CD2137B}" type="pres">
      <dgm:prSet presAssocID="{DDB6BA87-F8C0-9747-A7B2-784991A2446E}" presName="hierRoot4" presStyleCnt="0"/>
      <dgm:spPr/>
    </dgm:pt>
    <dgm:pt modelId="{FD0D044F-7CD7-DB4D-845F-4B7FEBFBA717}" type="pres">
      <dgm:prSet presAssocID="{DDB6BA87-F8C0-9747-A7B2-784991A2446E}" presName="composite4" presStyleCnt="0"/>
      <dgm:spPr/>
    </dgm:pt>
    <dgm:pt modelId="{121C9AC7-CBD6-A141-8B11-A09CE7B0A829}" type="pres">
      <dgm:prSet presAssocID="{DDB6BA87-F8C0-9747-A7B2-784991A2446E}" presName="background4" presStyleLbl="node4" presStyleIdx="9" presStyleCnt="13"/>
      <dgm:spPr/>
    </dgm:pt>
    <dgm:pt modelId="{09D7A8C9-7205-4F4B-9732-09ABF2A3D054}" type="pres">
      <dgm:prSet presAssocID="{DDB6BA87-F8C0-9747-A7B2-784991A2446E}" presName="text4" presStyleLbl="fgAcc4" presStyleIdx="9" presStyleCnt="13" custScaleY="67522">
        <dgm:presLayoutVars>
          <dgm:chPref val="3"/>
        </dgm:presLayoutVars>
      </dgm:prSet>
      <dgm:spPr/>
    </dgm:pt>
    <dgm:pt modelId="{548C298C-8466-F444-8BFA-C669B502A6E1}" type="pres">
      <dgm:prSet presAssocID="{DDB6BA87-F8C0-9747-A7B2-784991A2446E}" presName="hierChild5" presStyleCnt="0"/>
      <dgm:spPr/>
    </dgm:pt>
    <dgm:pt modelId="{6E948266-7137-8547-A499-A16E4E457728}" type="pres">
      <dgm:prSet presAssocID="{A6B2BD27-7463-694B-9CC2-95280AA5327A}" presName="Name23" presStyleLbl="parChTrans1D4" presStyleIdx="10" presStyleCnt="13"/>
      <dgm:spPr/>
    </dgm:pt>
    <dgm:pt modelId="{7CD41591-8AB9-D745-9715-F975DB04A138}" type="pres">
      <dgm:prSet presAssocID="{F9247674-306E-8044-B294-2411F062D813}" presName="hierRoot4" presStyleCnt="0"/>
      <dgm:spPr/>
    </dgm:pt>
    <dgm:pt modelId="{6C4B8081-4335-4B45-9164-F375D7B42F32}" type="pres">
      <dgm:prSet presAssocID="{F9247674-306E-8044-B294-2411F062D813}" presName="composite4" presStyleCnt="0"/>
      <dgm:spPr/>
    </dgm:pt>
    <dgm:pt modelId="{AFF883F1-9051-804A-BF47-CD924E344D0F}" type="pres">
      <dgm:prSet presAssocID="{F9247674-306E-8044-B294-2411F062D813}" presName="background4" presStyleLbl="node4" presStyleIdx="10" presStyleCnt="13"/>
      <dgm:spPr/>
    </dgm:pt>
    <dgm:pt modelId="{F0E420DD-E975-DD46-ABA1-775B03134CFF}" type="pres">
      <dgm:prSet presAssocID="{F9247674-306E-8044-B294-2411F062D813}" presName="text4" presStyleLbl="fgAcc4" presStyleIdx="10" presStyleCnt="13">
        <dgm:presLayoutVars>
          <dgm:chPref val="3"/>
        </dgm:presLayoutVars>
      </dgm:prSet>
      <dgm:spPr/>
    </dgm:pt>
    <dgm:pt modelId="{59542EA8-2749-7347-93E5-0282F7BE54C9}" type="pres">
      <dgm:prSet presAssocID="{F9247674-306E-8044-B294-2411F062D813}" presName="hierChild5" presStyleCnt="0"/>
      <dgm:spPr/>
    </dgm:pt>
    <dgm:pt modelId="{C7ABDBF9-01B5-2F4A-866A-7B8285E8E81E}" type="pres">
      <dgm:prSet presAssocID="{A29B19C1-DED9-7142-BB81-A5E8211D1FBA}" presName="Name23" presStyleLbl="parChTrans1D4" presStyleIdx="11" presStyleCnt="13" custSzY="233675"/>
      <dgm:spPr/>
    </dgm:pt>
    <dgm:pt modelId="{A9C057F5-AE29-674B-B1F5-FB12DEDD31FA}" type="pres">
      <dgm:prSet presAssocID="{A6CF22F2-C8B1-6D43-9AA8-BB40210A4375}" presName="hierRoot4" presStyleCnt="0"/>
      <dgm:spPr/>
    </dgm:pt>
    <dgm:pt modelId="{C22C30BD-CF69-EA49-86B0-522D3C6D12DB}" type="pres">
      <dgm:prSet presAssocID="{A6CF22F2-C8B1-6D43-9AA8-BB40210A4375}" presName="composite4" presStyleCnt="0"/>
      <dgm:spPr/>
    </dgm:pt>
    <dgm:pt modelId="{375A8279-BA20-5B48-B412-0E7DF9A4EE08}" type="pres">
      <dgm:prSet presAssocID="{A6CF22F2-C8B1-6D43-9AA8-BB40210A4375}" presName="background4" presStyleLbl="node4" presStyleIdx="11" presStyleCnt="13"/>
      <dgm:spPr/>
    </dgm:pt>
    <dgm:pt modelId="{F8DF38AC-B304-E049-B4D0-042368A7AEB3}" type="pres">
      <dgm:prSet presAssocID="{A6CF22F2-C8B1-6D43-9AA8-BB40210A4375}" presName="text4" presStyleLbl="fgAcc4" presStyleIdx="11" presStyleCnt="13" custScaleY="67522">
        <dgm:presLayoutVars>
          <dgm:chPref val="3"/>
        </dgm:presLayoutVars>
      </dgm:prSet>
      <dgm:spPr/>
    </dgm:pt>
    <dgm:pt modelId="{B4FACC64-4EF3-3641-915B-99C8162E839B}" type="pres">
      <dgm:prSet presAssocID="{A6CF22F2-C8B1-6D43-9AA8-BB40210A4375}" presName="hierChild5" presStyleCnt="0"/>
      <dgm:spPr/>
    </dgm:pt>
    <dgm:pt modelId="{F192260B-C443-694B-AF89-3F15EBAC8962}" type="pres">
      <dgm:prSet presAssocID="{6EBE231D-543D-9C4B-9A9B-A8F6D3956F32}" presName="Name23" presStyleLbl="parChTrans1D4" presStyleIdx="12" presStyleCnt="13" custSzY="233675"/>
      <dgm:spPr/>
    </dgm:pt>
    <dgm:pt modelId="{0D203654-C589-E64F-B5B8-AECD7EA810C4}" type="pres">
      <dgm:prSet presAssocID="{0EEE0311-1023-6149-ACC8-AA8B46A7D880}" presName="hierRoot4" presStyleCnt="0"/>
      <dgm:spPr/>
    </dgm:pt>
    <dgm:pt modelId="{B21A3517-60D8-F94B-A2CE-3CA0692D9577}" type="pres">
      <dgm:prSet presAssocID="{0EEE0311-1023-6149-ACC8-AA8B46A7D880}" presName="composite4" presStyleCnt="0"/>
      <dgm:spPr/>
    </dgm:pt>
    <dgm:pt modelId="{466D4F23-B3E8-DD49-9A89-E9224D630F52}" type="pres">
      <dgm:prSet presAssocID="{0EEE0311-1023-6149-ACC8-AA8B46A7D880}" presName="background4" presStyleLbl="node4" presStyleIdx="12" presStyleCnt="13"/>
      <dgm:spPr/>
    </dgm:pt>
    <dgm:pt modelId="{4DF6271C-9FC5-5844-A584-AAFA370867EE}" type="pres">
      <dgm:prSet presAssocID="{0EEE0311-1023-6149-ACC8-AA8B46A7D880}" presName="text4" presStyleLbl="fgAcc4" presStyleIdx="12" presStyleCnt="13" custScaleY="67522">
        <dgm:presLayoutVars>
          <dgm:chPref val="3"/>
        </dgm:presLayoutVars>
      </dgm:prSet>
      <dgm:spPr/>
    </dgm:pt>
    <dgm:pt modelId="{A79DEC07-212C-7F42-A007-68D4BA12AE28}" type="pres">
      <dgm:prSet presAssocID="{0EEE0311-1023-6149-ACC8-AA8B46A7D880}" presName="hierChild5" presStyleCnt="0"/>
      <dgm:spPr/>
    </dgm:pt>
    <dgm:pt modelId="{EFF4F474-E777-E24C-A8CF-90FE391989F7}" type="pres">
      <dgm:prSet presAssocID="{F99DA377-0C62-8943-9D46-CA0D6E0B80E5}" presName="Name10" presStyleLbl="parChTrans1D2" presStyleIdx="1" presStyleCnt="2" custSzY="233675"/>
      <dgm:spPr/>
    </dgm:pt>
    <dgm:pt modelId="{385812CF-A7B1-7E45-BCEF-2FCC93E9BDDC}" type="pres">
      <dgm:prSet presAssocID="{135C4A47-E34A-D34F-919C-3E52BFEA1689}" presName="hierRoot2" presStyleCnt="0"/>
      <dgm:spPr/>
    </dgm:pt>
    <dgm:pt modelId="{87A4FE40-9758-C643-969E-38037CEBE323}" type="pres">
      <dgm:prSet presAssocID="{135C4A47-E34A-D34F-919C-3E52BFEA1689}" presName="composite2" presStyleCnt="0"/>
      <dgm:spPr/>
    </dgm:pt>
    <dgm:pt modelId="{F520F08B-AF23-0C4D-BE01-3F7044DF73A7}" type="pres">
      <dgm:prSet presAssocID="{135C4A47-E34A-D34F-919C-3E52BFEA1689}" presName="background2" presStyleLbl="node2" presStyleIdx="1" presStyleCnt="2"/>
      <dgm:spPr/>
    </dgm:pt>
    <dgm:pt modelId="{15EDBBFA-AA53-2445-896C-FEFB793B8FF4}" type="pres">
      <dgm:prSet presAssocID="{135C4A47-E34A-D34F-919C-3E52BFEA1689}" presName="text2" presStyleLbl="fgAcc2" presStyleIdx="1" presStyleCnt="2" custScaleY="67522">
        <dgm:presLayoutVars>
          <dgm:chPref val="3"/>
        </dgm:presLayoutVars>
      </dgm:prSet>
      <dgm:spPr/>
    </dgm:pt>
    <dgm:pt modelId="{683F233E-A728-BE41-A92F-CE446068A8E7}" type="pres">
      <dgm:prSet presAssocID="{135C4A47-E34A-D34F-919C-3E52BFEA1689}" presName="hierChild3" presStyleCnt="0"/>
      <dgm:spPr/>
    </dgm:pt>
    <dgm:pt modelId="{F3593EB7-3BA7-0D46-A9CF-25A8B9114EE0}" type="pres">
      <dgm:prSet presAssocID="{0CA91A3A-DEF5-5747-B56C-59F8CE9B43F5}" presName="Name17" presStyleLbl="parChTrans1D3" presStyleIdx="3" presStyleCnt="4" custSzY="233675"/>
      <dgm:spPr/>
    </dgm:pt>
    <dgm:pt modelId="{2FB4CDCA-F03C-7C45-A6CB-9AA3744BB9A8}" type="pres">
      <dgm:prSet presAssocID="{736C9452-5927-7A41-BE09-094825B5F2AE}" presName="hierRoot3" presStyleCnt="0"/>
      <dgm:spPr/>
    </dgm:pt>
    <dgm:pt modelId="{74C7E457-6885-F344-A629-21DDFF6D2DE1}" type="pres">
      <dgm:prSet presAssocID="{736C9452-5927-7A41-BE09-094825B5F2AE}" presName="composite3" presStyleCnt="0"/>
      <dgm:spPr/>
    </dgm:pt>
    <dgm:pt modelId="{41E4FABD-3185-2C45-B1D8-FEAF23537035}" type="pres">
      <dgm:prSet presAssocID="{736C9452-5927-7A41-BE09-094825B5F2AE}" presName="background3" presStyleLbl="node3" presStyleIdx="3" presStyleCnt="4"/>
      <dgm:spPr/>
    </dgm:pt>
    <dgm:pt modelId="{77F4DD35-7ADC-7F4F-85A9-C3362CDF046D}" type="pres">
      <dgm:prSet presAssocID="{736C9452-5927-7A41-BE09-094825B5F2AE}" presName="text3" presStyleLbl="fgAcc3" presStyleIdx="3" presStyleCnt="4" custScaleY="67522">
        <dgm:presLayoutVars>
          <dgm:chPref val="3"/>
        </dgm:presLayoutVars>
      </dgm:prSet>
      <dgm:spPr/>
    </dgm:pt>
    <dgm:pt modelId="{B087C71B-D0E5-9C41-9922-DF9C1EC22A00}" type="pres">
      <dgm:prSet presAssocID="{736C9452-5927-7A41-BE09-094825B5F2AE}" presName="hierChild4" presStyleCnt="0"/>
      <dgm:spPr/>
    </dgm:pt>
  </dgm:ptLst>
  <dgm:cxnLst>
    <dgm:cxn modelId="{E6AB2000-93FC-CD43-83EF-142898E957CF}" srcId="{DDB6BA87-F8C0-9747-A7B2-784991A2446E}" destId="{F9247674-306E-8044-B294-2411F062D813}" srcOrd="0" destOrd="0" parTransId="{A6B2BD27-7463-694B-9CC2-95280AA5327A}" sibTransId="{152F25DF-3389-2844-806D-175688C691F8}"/>
    <dgm:cxn modelId="{F58F5000-B3B7-7843-A376-74AB9FB25550}" type="presOf" srcId="{675CDC13-7C13-2A49-93CE-2288D5F2D838}" destId="{2DD994C8-AA09-5A42-8F26-387D28FF0EC0}" srcOrd="0" destOrd="0" presId="urn:microsoft.com/office/officeart/2005/8/layout/hierarchy1"/>
    <dgm:cxn modelId="{87F92106-4FFB-1A43-84E7-1CD26232A2E2}" type="presOf" srcId="{F99DA377-0C62-8943-9D46-CA0D6E0B80E5}" destId="{EFF4F474-E777-E24C-A8CF-90FE391989F7}" srcOrd="0" destOrd="0" presId="urn:microsoft.com/office/officeart/2005/8/layout/hierarchy1"/>
    <dgm:cxn modelId="{741E8714-D135-F246-A9EE-4FC12A839C8F}" type="presOf" srcId="{D3A0B9C2-D702-8241-8B32-2BC056BEE02A}" destId="{969BA77D-A4D3-1646-9D7B-4BC4DB6C9055}" srcOrd="0" destOrd="0" presId="urn:microsoft.com/office/officeart/2005/8/layout/hierarchy1"/>
    <dgm:cxn modelId="{7B2AD918-47D7-B74C-9B3B-F40FDC84C232}" srcId="{9B4C94BE-EF6A-564E-A6F0-2F9A123C5362}" destId="{A6CF22F2-C8B1-6D43-9AA8-BB40210A4375}" srcOrd="1" destOrd="0" parTransId="{A29B19C1-DED9-7142-BB81-A5E8211D1FBA}" sibTransId="{F8FEFD3F-8D52-E24A-A6DA-D7A7499A14ED}"/>
    <dgm:cxn modelId="{D420511D-7F98-AD4A-8B15-4930F0F0C4CD}" type="presOf" srcId="{9D857D51-EF64-9144-B751-364BD1021690}" destId="{E3E20E26-C50D-F443-9518-97C709F5ED0F}" srcOrd="0" destOrd="0" presId="urn:microsoft.com/office/officeart/2005/8/layout/hierarchy1"/>
    <dgm:cxn modelId="{BCAEF51E-5E70-FF46-9DA5-8CA8476AA1DD}" srcId="{C7717B4B-2E2E-F441-BEA2-7CCF56CBEAB7}" destId="{DDB6BA87-F8C0-9747-A7B2-784991A2446E}" srcOrd="0" destOrd="0" parTransId="{1D5380D3-2B98-C04E-8755-FCB95DCB23B5}" sibTransId="{F2FBCAE3-21A4-FB4D-A830-D8F78D1CC0A4}"/>
    <dgm:cxn modelId="{51BCAF20-D790-2744-859D-9BADCEF06BF3}" type="presOf" srcId="{DC4D2AD2-3577-5342-9154-31BC3D47DAEE}" destId="{D20B2166-6614-E344-B770-C269799AB338}" srcOrd="0" destOrd="0" presId="urn:microsoft.com/office/officeart/2005/8/layout/hierarchy1"/>
    <dgm:cxn modelId="{ACF72E23-3DC5-444E-887F-FC662D1279B0}" type="presOf" srcId="{C7717B4B-2E2E-F441-BEA2-7CCF56CBEAB7}" destId="{286EFBF8-F467-9C49-BF15-EC5A08DA1CB6}" srcOrd="0" destOrd="0" presId="urn:microsoft.com/office/officeart/2005/8/layout/hierarchy1"/>
    <dgm:cxn modelId="{F90A5D26-866A-184A-8C5D-2336391FA629}" srcId="{0273A838-AE80-7448-9C1E-56A49F373EBB}" destId="{4671BA8B-55D3-FB4A-BFD7-906300755400}" srcOrd="1" destOrd="0" parTransId="{B09C7C33-1A18-7441-93E9-FEFF35E9D737}" sibTransId="{A105F6DE-ABD6-9A48-8EA6-524191DE2999}"/>
    <dgm:cxn modelId="{20EC272A-1BF0-9F43-9612-1CD3BFE6C260}" srcId="{9B4C94BE-EF6A-564E-A6F0-2F9A123C5362}" destId="{C7717B4B-2E2E-F441-BEA2-7CCF56CBEAB7}" srcOrd="0" destOrd="0" parTransId="{DC4D2AD2-3577-5342-9154-31BC3D47DAEE}" sibTransId="{8B195A6D-9CB7-074B-8BA6-4F0DA94DB54C}"/>
    <dgm:cxn modelId="{16BFD731-FE6D-8F41-AC76-BE0C7842155F}" type="presOf" srcId="{1757983A-3489-4744-8AA9-60234C347D28}" destId="{A4554450-4306-0940-A850-05F514B50D74}" srcOrd="0" destOrd="0" presId="urn:microsoft.com/office/officeart/2005/8/layout/hierarchy1"/>
    <dgm:cxn modelId="{BC67BE35-AD0C-3C49-9912-749ACB00E246}" srcId="{C3F44BAF-AC61-9941-BC69-BF6325FC1E88}" destId="{135C4A47-E34A-D34F-919C-3E52BFEA1689}" srcOrd="1" destOrd="0" parTransId="{F99DA377-0C62-8943-9D46-CA0D6E0B80E5}" sibTransId="{EC0357BA-BACB-5449-A526-C4349EF1B611}"/>
    <dgm:cxn modelId="{FBD3A33C-2059-054F-9ADF-FED412B23238}" type="presOf" srcId="{3CF1128F-7AEE-3244-8C31-A13B6B03AB2E}" destId="{C330704D-1BD3-C74E-BF20-43152B018303}" srcOrd="0" destOrd="0" presId="urn:microsoft.com/office/officeart/2005/8/layout/hierarchy1"/>
    <dgm:cxn modelId="{83C1B35C-F808-374A-B098-D83EA62093A8}" type="presOf" srcId="{A29B19C1-DED9-7142-BB81-A5E8211D1FBA}" destId="{C7ABDBF9-01B5-2F4A-866A-7B8285E8E81E}" srcOrd="0" destOrd="0" presId="urn:microsoft.com/office/officeart/2005/8/layout/hierarchy1"/>
    <dgm:cxn modelId="{9EE8C35E-2A9A-5A49-9B8E-952E205624D0}" type="presOf" srcId="{C3F44BAF-AC61-9941-BC69-BF6325FC1E88}" destId="{166A798F-4338-A346-8611-33BE59564728}" srcOrd="0" destOrd="0" presId="urn:microsoft.com/office/officeart/2005/8/layout/hierarchy1"/>
    <dgm:cxn modelId="{0133FA5F-8ED3-D647-8BAC-0D1A0CD36558}" type="presOf" srcId="{09BB0262-FD50-4D4B-BE08-5678C4C1A82F}" destId="{21B63496-F10E-D244-9383-FE21B35220F9}" srcOrd="0" destOrd="0" presId="urn:microsoft.com/office/officeart/2005/8/layout/hierarchy1"/>
    <dgm:cxn modelId="{3E89C968-AC21-0A4A-86D7-519AAFA07E1C}" srcId="{A6CF22F2-C8B1-6D43-9AA8-BB40210A4375}" destId="{0EEE0311-1023-6149-ACC8-AA8B46A7D880}" srcOrd="0" destOrd="0" parTransId="{6EBE231D-543D-9C4B-9A9B-A8F6D3956F32}" sibTransId="{535ABDF0-4319-F940-B50B-C2850091CF7B}"/>
    <dgm:cxn modelId="{AC75044E-4DA0-5348-8C4A-3E6B4C609F98}" type="presOf" srcId="{A6CF22F2-C8B1-6D43-9AA8-BB40210A4375}" destId="{F8DF38AC-B304-E049-B4D0-042368A7AEB3}" srcOrd="0" destOrd="0" presId="urn:microsoft.com/office/officeart/2005/8/layout/hierarchy1"/>
    <dgm:cxn modelId="{71E41A4F-61EC-2141-8868-863A37A16D19}" type="presOf" srcId="{83338139-3537-F643-9FF6-E99341207CB6}" destId="{A9241B44-35BD-DD47-B217-3D18CDE2268E}" srcOrd="0" destOrd="0" presId="urn:microsoft.com/office/officeart/2005/8/layout/hierarchy1"/>
    <dgm:cxn modelId="{DEE1D96F-CD71-2748-B2B4-5FC18C3399E5}" srcId="{3355F2EA-1AF8-5D42-92BE-0EF7A57A921A}" destId="{372D30D3-F7F0-F343-B000-246295F38D64}" srcOrd="0" destOrd="0" parTransId="{4A162B02-B02D-F84C-8AA8-28A500897CF3}" sibTransId="{E84B4E00-086F-7348-A625-42AA7CE5E9D5}"/>
    <dgm:cxn modelId="{FC65D770-CF37-6E41-8E4E-131E0D692C40}" type="presOf" srcId="{C8E9B1CB-ADE0-5A47-944E-16E964980F96}" destId="{44215E32-764E-B14A-B57F-D4578539745A}" srcOrd="0" destOrd="0" presId="urn:microsoft.com/office/officeart/2005/8/layout/hierarchy1"/>
    <dgm:cxn modelId="{3BC53072-86AB-6649-8B2E-EEEA7B6728D4}" type="presOf" srcId="{DDB6BA87-F8C0-9747-A7B2-784991A2446E}" destId="{09D7A8C9-7205-4F4B-9732-09ABF2A3D054}" srcOrd="0" destOrd="0" presId="urn:microsoft.com/office/officeart/2005/8/layout/hierarchy1"/>
    <dgm:cxn modelId="{73F05A52-0F90-7C46-B461-6729B28B2AF1}" type="presOf" srcId="{135C4A47-E34A-D34F-919C-3E52BFEA1689}" destId="{15EDBBFA-AA53-2445-896C-FEFB793B8FF4}" srcOrd="0" destOrd="0" presId="urn:microsoft.com/office/officeart/2005/8/layout/hierarchy1"/>
    <dgm:cxn modelId="{E15DDD72-0479-874F-B0D0-DA933008F437}" type="presOf" srcId="{4A162B02-B02D-F84C-8AA8-28A500897CF3}" destId="{C5F7E387-5FCD-7C41-8B4A-ACC70CB5AED0}" srcOrd="0" destOrd="0" presId="urn:microsoft.com/office/officeart/2005/8/layout/hierarchy1"/>
    <dgm:cxn modelId="{80722553-E4E2-4042-8F69-D3D89694BC1B}" type="presOf" srcId="{0273A838-AE80-7448-9C1E-56A49F373EBB}" destId="{876D14E6-32F7-0244-A671-285E83F03BED}" srcOrd="0" destOrd="0" presId="urn:microsoft.com/office/officeart/2005/8/layout/hierarchy1"/>
    <dgm:cxn modelId="{A646B554-DAC9-8941-B572-EB160F8BB03B}" srcId="{0273A838-AE80-7448-9C1E-56A49F373EBB}" destId="{3CF1128F-7AEE-3244-8C31-A13B6B03AB2E}" srcOrd="0" destOrd="0" parTransId="{29F8EF32-19D7-834E-B361-0A05769B88F2}" sibTransId="{8F284EBC-23FE-BF45-81C5-224BE901AFA9}"/>
    <dgm:cxn modelId="{58E48656-2E62-D24B-BEE7-C044F4DF9801}" type="presOf" srcId="{85436CE4-41DD-E142-AC4E-49591F885480}" destId="{95213C4C-AE4E-3A40-BB84-7B9CAA3121A9}" srcOrd="0" destOrd="0" presId="urn:microsoft.com/office/officeart/2005/8/layout/hierarchy1"/>
    <dgm:cxn modelId="{B4DB6179-7D27-834D-984F-AEEB252489AE}" type="presOf" srcId="{43982B28-B098-DF44-A47F-32084AF3195B}" destId="{2ABD8088-861E-094F-968F-FA31D6D945B7}" srcOrd="0" destOrd="0" presId="urn:microsoft.com/office/officeart/2005/8/layout/hierarchy1"/>
    <dgm:cxn modelId="{E7135D7A-774E-A94E-B7FA-868E3810DB55}" type="presOf" srcId="{372D30D3-F7F0-F343-B000-246295F38D64}" destId="{332E67C2-F352-0C4B-B1DA-BDBBED852263}" srcOrd="0" destOrd="0" presId="urn:microsoft.com/office/officeart/2005/8/layout/hierarchy1"/>
    <dgm:cxn modelId="{0BDF947F-39F9-8249-AB0E-2A682BCC47A5}" srcId="{D3D30922-DEAC-824A-8FBF-199FC94B12AE}" destId="{C3F44BAF-AC61-9941-BC69-BF6325FC1E88}" srcOrd="0" destOrd="0" parTransId="{D394EF3D-15E9-DB4A-A15C-12F778859393}" sibTransId="{976C5347-724B-234D-AC63-25059D1D93A4}"/>
    <dgm:cxn modelId="{D7951B81-7713-EF48-B337-2697269AEE1B}" type="presOf" srcId="{AD7CF844-6C10-F341-97A0-2F7050CF8337}" destId="{4E496FAD-BCB6-7C44-9E3B-308DE61E41B4}" srcOrd="0" destOrd="0" presId="urn:microsoft.com/office/officeart/2005/8/layout/hierarchy1"/>
    <dgm:cxn modelId="{59BC7481-8537-2F48-BB50-ACE3C5C880CA}" type="presOf" srcId="{D56AD3C1-9334-7440-A000-19B531E6BA1E}" destId="{91C0E7E3-5B30-D240-852E-ECE27A5A9234}" srcOrd="0" destOrd="0" presId="urn:microsoft.com/office/officeart/2005/8/layout/hierarchy1"/>
    <dgm:cxn modelId="{81916682-297F-6045-BB57-5E37D44784AC}" srcId="{4671BA8B-55D3-FB4A-BFD7-906300755400}" destId="{3355F2EA-1AF8-5D42-92BE-0EF7A57A921A}" srcOrd="1" destOrd="0" parTransId="{B1E91F3D-C089-CC4E-8AB0-7538DBBA059E}" sibTransId="{35E772CA-1394-964B-825E-B4BDB06691ED}"/>
    <dgm:cxn modelId="{B6D93E83-387E-D143-852F-983AFC3A8062}" type="presOf" srcId="{9B4C94BE-EF6A-564E-A6F0-2F9A123C5362}" destId="{1232BB54-2F23-1A4A-86EF-19E8C47E6109}" srcOrd="0" destOrd="0" presId="urn:microsoft.com/office/officeart/2005/8/layout/hierarchy1"/>
    <dgm:cxn modelId="{47C63690-066F-1642-B5F0-D4A59AFEA704}" srcId="{4671BA8B-55D3-FB4A-BFD7-906300755400}" destId="{85436CE4-41DD-E142-AC4E-49591F885480}" srcOrd="0" destOrd="0" parTransId="{EDC634F0-1432-594E-8F25-F4114DD8E86E}" sibTransId="{1422FF49-02DB-4B4E-B221-91C5636C11D0}"/>
    <dgm:cxn modelId="{F4C92491-18BB-1846-9722-F16119FBD08C}" type="presOf" srcId="{EDC634F0-1432-594E-8F25-F4114DD8E86E}" destId="{9967E46B-30C4-C948-994D-E4826B17F086}" srcOrd="0" destOrd="0" presId="urn:microsoft.com/office/officeart/2005/8/layout/hierarchy1"/>
    <dgm:cxn modelId="{70A49491-F73A-EE4C-B069-A8C8494F2B4F}" srcId="{0273A838-AE80-7448-9C1E-56A49F373EBB}" destId="{9B4C94BE-EF6A-564E-A6F0-2F9A123C5362}" srcOrd="2" destOrd="0" parTransId="{9D857D51-EF64-9144-B751-364BD1021690}" sibTransId="{4100EEC9-117F-5641-A435-500E903E11A2}"/>
    <dgm:cxn modelId="{5E337D96-F82B-2644-A0CE-73A34411945C}" srcId="{135C4A47-E34A-D34F-919C-3E52BFEA1689}" destId="{736C9452-5927-7A41-BE09-094825B5F2AE}" srcOrd="0" destOrd="0" parTransId="{0CA91A3A-DEF5-5747-B56C-59F8CE9B43F5}" sibTransId="{F72B64C0-7908-A24F-94F7-D0C9766B5F10}"/>
    <dgm:cxn modelId="{B1D5DA97-501D-504D-BEDF-1A6A61DC9F38}" srcId="{3CF1128F-7AEE-3244-8C31-A13B6B03AB2E}" destId="{AD7CF844-6C10-F341-97A0-2F7050CF8337}" srcOrd="0" destOrd="0" parTransId="{1757983A-3489-4744-8AA9-60234C347D28}" sibTransId="{B2A88A6C-7A1E-D147-9089-438CAC3F17C2}"/>
    <dgm:cxn modelId="{0AB1F4AA-F858-BA48-99CD-CEB2018F8D8A}" srcId="{09BB0262-FD50-4D4B-BE08-5678C4C1A82F}" destId="{43982B28-B098-DF44-A47F-32084AF3195B}" srcOrd="0" destOrd="0" parTransId="{D56AD3C1-9334-7440-A000-19B531E6BA1E}" sibTransId="{9C7845A9-FC07-8E4D-9C40-3A58BB88DD3D}"/>
    <dgm:cxn modelId="{3F9922AB-D8BE-4248-BA4E-D72F5694D6EB}" type="presOf" srcId="{1D5380D3-2B98-C04E-8755-FCB95DCB23B5}" destId="{391007EA-D9DB-9C4F-829F-B7AB0A0D5628}" srcOrd="0" destOrd="0" presId="urn:microsoft.com/office/officeart/2005/8/layout/hierarchy1"/>
    <dgm:cxn modelId="{61EE3EB2-4ACE-6040-818C-61C0502A986E}" type="presOf" srcId="{B09C7C33-1A18-7441-93E9-FEFF35E9D737}" destId="{BB6A0AE4-8738-514C-8C2D-AA484D0F690E}" srcOrd="0" destOrd="0" presId="urn:microsoft.com/office/officeart/2005/8/layout/hierarchy1"/>
    <dgm:cxn modelId="{3F935EB3-2426-1742-B608-0100733E12A2}" type="presOf" srcId="{B1E91F3D-C089-CC4E-8AB0-7538DBBA059E}" destId="{D3918BBF-A179-2641-B28D-48928F74B83A}" srcOrd="0" destOrd="0" presId="urn:microsoft.com/office/officeart/2005/8/layout/hierarchy1"/>
    <dgm:cxn modelId="{80F7A9B8-0A7A-D046-A02C-FF008D8E469A}" type="presOf" srcId="{2B0F263F-8889-9F45-8DE6-EF872EE1827E}" destId="{FEF0624B-974A-9C45-BDF6-B3F2ECDCF3CB}" srcOrd="0" destOrd="0" presId="urn:microsoft.com/office/officeart/2005/8/layout/hierarchy1"/>
    <dgm:cxn modelId="{550F42BA-2AAD-9843-8D3D-ED6E72E0AD76}" type="presOf" srcId="{0CA91A3A-DEF5-5747-B56C-59F8CE9B43F5}" destId="{F3593EB7-3BA7-0D46-A9CF-25A8B9114EE0}" srcOrd="0" destOrd="0" presId="urn:microsoft.com/office/officeart/2005/8/layout/hierarchy1"/>
    <dgm:cxn modelId="{40F25CC2-F1E5-354D-92F4-6EB2B9F6F98A}" type="presOf" srcId="{6EBE231D-543D-9C4B-9A9B-A8F6D3956F32}" destId="{F192260B-C443-694B-AF89-3F15EBAC8962}" srcOrd="0" destOrd="0" presId="urn:microsoft.com/office/officeart/2005/8/layout/hierarchy1"/>
    <dgm:cxn modelId="{899D78C3-C263-2748-B97E-9E0F59B219F5}" type="presOf" srcId="{4671BA8B-55D3-FB4A-BFD7-906300755400}" destId="{4896E66C-78B1-D44D-8A51-6F52F304F446}" srcOrd="0" destOrd="0" presId="urn:microsoft.com/office/officeart/2005/8/layout/hierarchy1"/>
    <dgm:cxn modelId="{A994C6C7-8B2D-EC4F-8998-2357A2E6276C}" srcId="{C3F44BAF-AC61-9941-BC69-BF6325FC1E88}" destId="{0273A838-AE80-7448-9C1E-56A49F373EBB}" srcOrd="0" destOrd="0" parTransId="{096D0C86-5962-EB48-9E54-4B73237A0348}" sibTransId="{072FFB51-1DE8-4546-8B6A-097829AD67C9}"/>
    <dgm:cxn modelId="{A4196BD1-4494-ED45-9EF2-B3F645D88874}" srcId="{3CF1128F-7AEE-3244-8C31-A13B6B03AB2E}" destId="{09BB0262-FD50-4D4B-BE08-5678C4C1A82F}" srcOrd="1" destOrd="0" parTransId="{2B0F263F-8889-9F45-8DE6-EF872EE1827E}" sibTransId="{E80AFE00-DC9F-1044-8E19-9317A5503270}"/>
    <dgm:cxn modelId="{96B867D4-19F4-CE4E-B27F-05D926520385}" srcId="{AD7CF844-6C10-F341-97A0-2F7050CF8337}" destId="{D3A0B9C2-D702-8241-8B32-2BC056BEE02A}" srcOrd="0" destOrd="0" parTransId="{C8E9B1CB-ADE0-5A47-944E-16E964980F96}" sibTransId="{F068A0B5-6283-9341-A875-6885A3707F58}"/>
    <dgm:cxn modelId="{5F6564DA-660A-6642-83E8-0DD61BD3CCE2}" type="presOf" srcId="{D3D30922-DEAC-824A-8FBF-199FC94B12AE}" destId="{5CE22261-2C1D-2E47-A8AB-CBD5422063E0}" srcOrd="0" destOrd="0" presId="urn:microsoft.com/office/officeart/2005/8/layout/hierarchy1"/>
    <dgm:cxn modelId="{F7B47EDB-BAB9-4A40-A981-291E54A6FF37}" srcId="{85436CE4-41DD-E142-AC4E-49591F885480}" destId="{83338139-3537-F643-9FF6-E99341207CB6}" srcOrd="0" destOrd="0" parTransId="{675CDC13-7C13-2A49-93CE-2288D5F2D838}" sibTransId="{E4A3EFE1-D2C0-704F-B073-52094B7F484D}"/>
    <dgm:cxn modelId="{674FF4DB-0680-BC4F-A74E-14B7F3A84D89}" type="presOf" srcId="{A6B2BD27-7463-694B-9CC2-95280AA5327A}" destId="{6E948266-7137-8547-A499-A16E4E457728}" srcOrd="0" destOrd="0" presId="urn:microsoft.com/office/officeart/2005/8/layout/hierarchy1"/>
    <dgm:cxn modelId="{436454DE-FF9A-9B40-A643-E7DCFDCCD936}" type="presOf" srcId="{736C9452-5927-7A41-BE09-094825B5F2AE}" destId="{77F4DD35-7ADC-7F4F-85A9-C3362CDF046D}" srcOrd="0" destOrd="0" presId="urn:microsoft.com/office/officeart/2005/8/layout/hierarchy1"/>
    <dgm:cxn modelId="{EA46F0DF-39A2-6741-8050-85D7E74DC425}" type="presOf" srcId="{096D0C86-5962-EB48-9E54-4B73237A0348}" destId="{3F2CF484-2661-D845-A1E1-E32156908655}" srcOrd="0" destOrd="0" presId="urn:microsoft.com/office/officeart/2005/8/layout/hierarchy1"/>
    <dgm:cxn modelId="{8A32A8E0-6B8E-B841-A30E-1CA34821C0A1}" type="presOf" srcId="{29F8EF32-19D7-834E-B361-0A05769B88F2}" destId="{2170435A-C16E-D34A-937B-93A9716D8D73}" srcOrd="0" destOrd="0" presId="urn:microsoft.com/office/officeart/2005/8/layout/hierarchy1"/>
    <dgm:cxn modelId="{16A037E9-9770-E246-AEDC-C0745EB1655E}" type="presOf" srcId="{F9247674-306E-8044-B294-2411F062D813}" destId="{F0E420DD-E975-DD46-ABA1-775B03134CFF}" srcOrd="0" destOrd="0" presId="urn:microsoft.com/office/officeart/2005/8/layout/hierarchy1"/>
    <dgm:cxn modelId="{0F983FEC-FD44-D042-9148-B807E7E1E351}" type="presOf" srcId="{3355F2EA-1AF8-5D42-92BE-0EF7A57A921A}" destId="{AB1BA617-10C3-0F41-8576-5B9F4DDB8BB4}" srcOrd="0" destOrd="0" presId="urn:microsoft.com/office/officeart/2005/8/layout/hierarchy1"/>
    <dgm:cxn modelId="{9DF626F4-A833-744A-8352-25A073E17680}" type="presOf" srcId="{0EEE0311-1023-6149-ACC8-AA8B46A7D880}" destId="{4DF6271C-9FC5-5844-A584-AAFA370867EE}" srcOrd="0" destOrd="0" presId="urn:microsoft.com/office/officeart/2005/8/layout/hierarchy1"/>
    <dgm:cxn modelId="{B32EA74F-352B-F94F-A28E-C1E234155EE0}" type="presParOf" srcId="{5CE22261-2C1D-2E47-A8AB-CBD5422063E0}" destId="{14CD9DFB-D537-0346-87F2-EDFBCE865BCB}" srcOrd="0" destOrd="0" presId="urn:microsoft.com/office/officeart/2005/8/layout/hierarchy1"/>
    <dgm:cxn modelId="{003F94C3-E2B4-E543-A645-1818F75C6F5F}" type="presParOf" srcId="{14CD9DFB-D537-0346-87F2-EDFBCE865BCB}" destId="{0A5F9168-7337-F548-BC2D-BAFCC84E8498}" srcOrd="0" destOrd="0" presId="urn:microsoft.com/office/officeart/2005/8/layout/hierarchy1"/>
    <dgm:cxn modelId="{584522E4-FCEE-FA46-89A3-252EACAF5DD6}" type="presParOf" srcId="{0A5F9168-7337-F548-BC2D-BAFCC84E8498}" destId="{80F44B41-1B40-0747-B225-2F802463615F}" srcOrd="0" destOrd="0" presId="urn:microsoft.com/office/officeart/2005/8/layout/hierarchy1"/>
    <dgm:cxn modelId="{D1DF8F30-E21E-BD42-8C2D-77C5E0F05930}" type="presParOf" srcId="{0A5F9168-7337-F548-BC2D-BAFCC84E8498}" destId="{166A798F-4338-A346-8611-33BE59564728}" srcOrd="1" destOrd="0" presId="urn:microsoft.com/office/officeart/2005/8/layout/hierarchy1"/>
    <dgm:cxn modelId="{96D85782-A515-EB45-8D89-F384AE860AC6}" type="presParOf" srcId="{14CD9DFB-D537-0346-87F2-EDFBCE865BCB}" destId="{391F4F71-A87F-344F-9A85-5C8CE3C4AD34}" srcOrd="1" destOrd="0" presId="urn:microsoft.com/office/officeart/2005/8/layout/hierarchy1"/>
    <dgm:cxn modelId="{E6B2ADDD-C5E5-D34B-96CC-D08F5F643D0B}" type="presParOf" srcId="{391F4F71-A87F-344F-9A85-5C8CE3C4AD34}" destId="{3F2CF484-2661-D845-A1E1-E32156908655}" srcOrd="0" destOrd="0" presId="urn:microsoft.com/office/officeart/2005/8/layout/hierarchy1"/>
    <dgm:cxn modelId="{17D06BA1-CAD9-CF4D-BC8A-278FBF01C67D}" type="presParOf" srcId="{391F4F71-A87F-344F-9A85-5C8CE3C4AD34}" destId="{1C8C5FB1-8DB8-B546-881E-977E8C57A7A0}" srcOrd="1" destOrd="0" presId="urn:microsoft.com/office/officeart/2005/8/layout/hierarchy1"/>
    <dgm:cxn modelId="{0599197D-14A7-2D48-AC7E-C9972445FF89}" type="presParOf" srcId="{1C8C5FB1-8DB8-B546-881E-977E8C57A7A0}" destId="{66E8E1C9-D9BB-2140-B04D-455E7D0B5F09}" srcOrd="0" destOrd="0" presId="urn:microsoft.com/office/officeart/2005/8/layout/hierarchy1"/>
    <dgm:cxn modelId="{C198958D-E896-5644-8B57-332620A92693}" type="presParOf" srcId="{66E8E1C9-D9BB-2140-B04D-455E7D0B5F09}" destId="{7FFA7144-D009-F949-9FCC-10B434CCA943}" srcOrd="0" destOrd="0" presId="urn:microsoft.com/office/officeart/2005/8/layout/hierarchy1"/>
    <dgm:cxn modelId="{836B308F-E448-D54A-B90F-8BF0DFEFE900}" type="presParOf" srcId="{66E8E1C9-D9BB-2140-B04D-455E7D0B5F09}" destId="{876D14E6-32F7-0244-A671-285E83F03BED}" srcOrd="1" destOrd="0" presId="urn:microsoft.com/office/officeart/2005/8/layout/hierarchy1"/>
    <dgm:cxn modelId="{F866F730-1231-E843-AF9F-D6DC5B555C0E}" type="presParOf" srcId="{1C8C5FB1-8DB8-B546-881E-977E8C57A7A0}" destId="{D533E575-8AA1-8B45-8AFD-52C7C487DE27}" srcOrd="1" destOrd="0" presId="urn:microsoft.com/office/officeart/2005/8/layout/hierarchy1"/>
    <dgm:cxn modelId="{9324DEE1-3D53-BD49-B88F-241B2CE7C5A4}" type="presParOf" srcId="{D533E575-8AA1-8B45-8AFD-52C7C487DE27}" destId="{2170435A-C16E-D34A-937B-93A9716D8D73}" srcOrd="0" destOrd="0" presId="urn:microsoft.com/office/officeart/2005/8/layout/hierarchy1"/>
    <dgm:cxn modelId="{699B41C6-E767-CE4D-8C4F-BACB2CD9D789}" type="presParOf" srcId="{D533E575-8AA1-8B45-8AFD-52C7C487DE27}" destId="{23546792-6110-F44F-9B5E-EB1EB98DF197}" srcOrd="1" destOrd="0" presId="urn:microsoft.com/office/officeart/2005/8/layout/hierarchy1"/>
    <dgm:cxn modelId="{0A9A54FD-24D5-DE42-8D7B-9A713B394176}" type="presParOf" srcId="{23546792-6110-F44F-9B5E-EB1EB98DF197}" destId="{91E648F9-C179-2E49-B909-4C70328A95B3}" srcOrd="0" destOrd="0" presId="urn:microsoft.com/office/officeart/2005/8/layout/hierarchy1"/>
    <dgm:cxn modelId="{487F734D-5530-F54A-9A6C-2B98B8AD0D5B}" type="presParOf" srcId="{91E648F9-C179-2E49-B909-4C70328A95B3}" destId="{A782B2AC-05BB-D541-BC98-2C5882219F02}" srcOrd="0" destOrd="0" presId="urn:microsoft.com/office/officeart/2005/8/layout/hierarchy1"/>
    <dgm:cxn modelId="{ED0583C5-AF2E-B040-B3BA-3E2399BEEF9A}" type="presParOf" srcId="{91E648F9-C179-2E49-B909-4C70328A95B3}" destId="{C330704D-1BD3-C74E-BF20-43152B018303}" srcOrd="1" destOrd="0" presId="urn:microsoft.com/office/officeart/2005/8/layout/hierarchy1"/>
    <dgm:cxn modelId="{21DEEE38-2B44-D84B-93C6-D1E873F85B24}" type="presParOf" srcId="{23546792-6110-F44F-9B5E-EB1EB98DF197}" destId="{D101A417-26A4-BA4F-9DAC-8C26EFD95C89}" srcOrd="1" destOrd="0" presId="urn:microsoft.com/office/officeart/2005/8/layout/hierarchy1"/>
    <dgm:cxn modelId="{EFB48C83-70A3-834D-8368-453167BDEC8B}" type="presParOf" srcId="{D101A417-26A4-BA4F-9DAC-8C26EFD95C89}" destId="{A4554450-4306-0940-A850-05F514B50D74}" srcOrd="0" destOrd="0" presId="urn:microsoft.com/office/officeart/2005/8/layout/hierarchy1"/>
    <dgm:cxn modelId="{15465D68-40B2-024C-B9B6-456DD4CF18D9}" type="presParOf" srcId="{D101A417-26A4-BA4F-9DAC-8C26EFD95C89}" destId="{EDAF8783-AEC2-B144-8396-63C7F75477A4}" srcOrd="1" destOrd="0" presId="urn:microsoft.com/office/officeart/2005/8/layout/hierarchy1"/>
    <dgm:cxn modelId="{6569F1E7-A643-2542-83A8-8F0D41000B39}" type="presParOf" srcId="{EDAF8783-AEC2-B144-8396-63C7F75477A4}" destId="{15C1F6B8-292C-EA45-B545-E6AAB7336011}" srcOrd="0" destOrd="0" presId="urn:microsoft.com/office/officeart/2005/8/layout/hierarchy1"/>
    <dgm:cxn modelId="{DFAB00D6-52CF-4E45-AF35-D334AD2BA483}" type="presParOf" srcId="{15C1F6B8-292C-EA45-B545-E6AAB7336011}" destId="{A0A9DE2E-587F-E44A-9D2A-747D8364779A}" srcOrd="0" destOrd="0" presId="urn:microsoft.com/office/officeart/2005/8/layout/hierarchy1"/>
    <dgm:cxn modelId="{491BD61B-1F25-1D4C-97FE-507BD527F984}" type="presParOf" srcId="{15C1F6B8-292C-EA45-B545-E6AAB7336011}" destId="{4E496FAD-BCB6-7C44-9E3B-308DE61E41B4}" srcOrd="1" destOrd="0" presId="urn:microsoft.com/office/officeart/2005/8/layout/hierarchy1"/>
    <dgm:cxn modelId="{8062B21E-C112-674A-B149-9F59ED44BA43}" type="presParOf" srcId="{EDAF8783-AEC2-B144-8396-63C7F75477A4}" destId="{C71C13E3-05A0-D04A-A77C-3D4E7ED73858}" srcOrd="1" destOrd="0" presId="urn:microsoft.com/office/officeart/2005/8/layout/hierarchy1"/>
    <dgm:cxn modelId="{694C0924-4206-954E-9597-903DBC8E1144}" type="presParOf" srcId="{C71C13E3-05A0-D04A-A77C-3D4E7ED73858}" destId="{44215E32-764E-B14A-B57F-D4578539745A}" srcOrd="0" destOrd="0" presId="urn:microsoft.com/office/officeart/2005/8/layout/hierarchy1"/>
    <dgm:cxn modelId="{5992A830-7ED3-1B49-AAAE-69F5E07A8C9A}" type="presParOf" srcId="{C71C13E3-05A0-D04A-A77C-3D4E7ED73858}" destId="{8F48A9B8-BC4F-FD4C-8587-7CE694E1DCE5}" srcOrd="1" destOrd="0" presId="urn:microsoft.com/office/officeart/2005/8/layout/hierarchy1"/>
    <dgm:cxn modelId="{6448E349-909A-BF4A-9486-B3BFF3E4EF86}" type="presParOf" srcId="{8F48A9B8-BC4F-FD4C-8587-7CE694E1DCE5}" destId="{19DC73C8-AC94-3140-985A-770A83DCFFEF}" srcOrd="0" destOrd="0" presId="urn:microsoft.com/office/officeart/2005/8/layout/hierarchy1"/>
    <dgm:cxn modelId="{154ADC8C-621B-044F-95B0-940B5CB20728}" type="presParOf" srcId="{19DC73C8-AC94-3140-985A-770A83DCFFEF}" destId="{3EB8F4AD-6110-C74B-ABA7-6863C4E43662}" srcOrd="0" destOrd="0" presId="urn:microsoft.com/office/officeart/2005/8/layout/hierarchy1"/>
    <dgm:cxn modelId="{DA50D885-B25E-5948-AC77-0C52FD6A5864}" type="presParOf" srcId="{19DC73C8-AC94-3140-985A-770A83DCFFEF}" destId="{969BA77D-A4D3-1646-9D7B-4BC4DB6C9055}" srcOrd="1" destOrd="0" presId="urn:microsoft.com/office/officeart/2005/8/layout/hierarchy1"/>
    <dgm:cxn modelId="{CFAB832C-2289-7047-B8F9-833DDA5C96F2}" type="presParOf" srcId="{8F48A9B8-BC4F-FD4C-8587-7CE694E1DCE5}" destId="{C0619EB2-A82B-104B-B291-0B2EB3394126}" srcOrd="1" destOrd="0" presId="urn:microsoft.com/office/officeart/2005/8/layout/hierarchy1"/>
    <dgm:cxn modelId="{5ED623ED-A1C2-EE44-9C76-72A4154E3D83}" type="presParOf" srcId="{D101A417-26A4-BA4F-9DAC-8C26EFD95C89}" destId="{FEF0624B-974A-9C45-BDF6-B3F2ECDCF3CB}" srcOrd="2" destOrd="0" presId="urn:microsoft.com/office/officeart/2005/8/layout/hierarchy1"/>
    <dgm:cxn modelId="{FAE23A12-A43C-6849-BE0C-83D5E99249D8}" type="presParOf" srcId="{D101A417-26A4-BA4F-9DAC-8C26EFD95C89}" destId="{F4F7EA89-7BCE-5043-8614-CDF54D4F1BA7}" srcOrd="3" destOrd="0" presId="urn:microsoft.com/office/officeart/2005/8/layout/hierarchy1"/>
    <dgm:cxn modelId="{AF7942A8-CD51-EC45-8F8C-8B847DCB0863}" type="presParOf" srcId="{F4F7EA89-7BCE-5043-8614-CDF54D4F1BA7}" destId="{1A0078F0-A759-C141-87BF-48207D0EB762}" srcOrd="0" destOrd="0" presId="urn:microsoft.com/office/officeart/2005/8/layout/hierarchy1"/>
    <dgm:cxn modelId="{CEE33E8F-5B1B-0E43-9EDA-6006FEDACEAE}" type="presParOf" srcId="{1A0078F0-A759-C141-87BF-48207D0EB762}" destId="{06F5A505-DA9A-7348-B787-6B13AC6D4F85}" srcOrd="0" destOrd="0" presId="urn:microsoft.com/office/officeart/2005/8/layout/hierarchy1"/>
    <dgm:cxn modelId="{4EED20BA-75EC-6F4F-913A-D2DF3DA5492A}" type="presParOf" srcId="{1A0078F0-A759-C141-87BF-48207D0EB762}" destId="{21B63496-F10E-D244-9383-FE21B35220F9}" srcOrd="1" destOrd="0" presId="urn:microsoft.com/office/officeart/2005/8/layout/hierarchy1"/>
    <dgm:cxn modelId="{6EA85561-A197-0745-B248-82EA158AC3D0}" type="presParOf" srcId="{F4F7EA89-7BCE-5043-8614-CDF54D4F1BA7}" destId="{F226D65F-C9DE-5C41-A418-5DFC20E12C84}" srcOrd="1" destOrd="0" presId="urn:microsoft.com/office/officeart/2005/8/layout/hierarchy1"/>
    <dgm:cxn modelId="{0F6028C6-9448-914F-9905-F50C6423338C}" type="presParOf" srcId="{F226D65F-C9DE-5C41-A418-5DFC20E12C84}" destId="{91C0E7E3-5B30-D240-852E-ECE27A5A9234}" srcOrd="0" destOrd="0" presId="urn:microsoft.com/office/officeart/2005/8/layout/hierarchy1"/>
    <dgm:cxn modelId="{335DF02F-7A76-2042-9F84-85669A88F886}" type="presParOf" srcId="{F226D65F-C9DE-5C41-A418-5DFC20E12C84}" destId="{5DCC98FA-B807-4A4E-8624-2C15C9DA82E1}" srcOrd="1" destOrd="0" presId="urn:microsoft.com/office/officeart/2005/8/layout/hierarchy1"/>
    <dgm:cxn modelId="{091A6537-FC9B-6F41-A65F-1EC90D5B0C5E}" type="presParOf" srcId="{5DCC98FA-B807-4A4E-8624-2C15C9DA82E1}" destId="{A0D83502-7AC4-A14D-AF4E-AE67001670B7}" srcOrd="0" destOrd="0" presId="urn:microsoft.com/office/officeart/2005/8/layout/hierarchy1"/>
    <dgm:cxn modelId="{60ED0D0E-D095-A341-B002-B20E37DB00E2}" type="presParOf" srcId="{A0D83502-7AC4-A14D-AF4E-AE67001670B7}" destId="{60910878-2E44-B74A-9635-9E1EBBA43B10}" srcOrd="0" destOrd="0" presId="urn:microsoft.com/office/officeart/2005/8/layout/hierarchy1"/>
    <dgm:cxn modelId="{86A6D247-4D52-3748-98F0-085DD078E280}" type="presParOf" srcId="{A0D83502-7AC4-A14D-AF4E-AE67001670B7}" destId="{2ABD8088-861E-094F-968F-FA31D6D945B7}" srcOrd="1" destOrd="0" presId="urn:microsoft.com/office/officeart/2005/8/layout/hierarchy1"/>
    <dgm:cxn modelId="{31CA32AD-B991-1540-AB44-01DC1E2BC702}" type="presParOf" srcId="{5DCC98FA-B807-4A4E-8624-2C15C9DA82E1}" destId="{050DC650-8DAA-2842-8FBC-B4310204148D}" srcOrd="1" destOrd="0" presId="urn:microsoft.com/office/officeart/2005/8/layout/hierarchy1"/>
    <dgm:cxn modelId="{E4F9AF14-7D15-4A48-A6D4-F7DCF73928EE}" type="presParOf" srcId="{D533E575-8AA1-8B45-8AFD-52C7C487DE27}" destId="{BB6A0AE4-8738-514C-8C2D-AA484D0F690E}" srcOrd="2" destOrd="0" presId="urn:microsoft.com/office/officeart/2005/8/layout/hierarchy1"/>
    <dgm:cxn modelId="{F3C48850-D7C9-CB46-9B9A-F1FF31CAA0A0}" type="presParOf" srcId="{D533E575-8AA1-8B45-8AFD-52C7C487DE27}" destId="{7F7400ED-415F-0149-8E90-E52211F24E1D}" srcOrd="3" destOrd="0" presId="urn:microsoft.com/office/officeart/2005/8/layout/hierarchy1"/>
    <dgm:cxn modelId="{5E339EC3-49AB-C346-8EDA-3C21884A8CA7}" type="presParOf" srcId="{7F7400ED-415F-0149-8E90-E52211F24E1D}" destId="{E52B4879-5919-EB4B-BAF6-3B521E97DA5F}" srcOrd="0" destOrd="0" presId="urn:microsoft.com/office/officeart/2005/8/layout/hierarchy1"/>
    <dgm:cxn modelId="{0740D58E-045E-5F4D-BC0B-4518B5245AE1}" type="presParOf" srcId="{E52B4879-5919-EB4B-BAF6-3B521E97DA5F}" destId="{266798EF-063E-0B42-B2B1-61E8F1FA6DB3}" srcOrd="0" destOrd="0" presId="urn:microsoft.com/office/officeart/2005/8/layout/hierarchy1"/>
    <dgm:cxn modelId="{F7D569ED-FC46-3B4B-809E-E294BECAF87D}" type="presParOf" srcId="{E52B4879-5919-EB4B-BAF6-3B521E97DA5F}" destId="{4896E66C-78B1-D44D-8A51-6F52F304F446}" srcOrd="1" destOrd="0" presId="urn:microsoft.com/office/officeart/2005/8/layout/hierarchy1"/>
    <dgm:cxn modelId="{BEF77A2B-8E9A-6E43-91F2-DA9893DA553C}" type="presParOf" srcId="{7F7400ED-415F-0149-8E90-E52211F24E1D}" destId="{46ACE1C0-2E1B-984B-94FE-7A980A6E57FF}" srcOrd="1" destOrd="0" presId="urn:microsoft.com/office/officeart/2005/8/layout/hierarchy1"/>
    <dgm:cxn modelId="{7853EE51-4025-6344-9E2A-C255B3451DEB}" type="presParOf" srcId="{46ACE1C0-2E1B-984B-94FE-7A980A6E57FF}" destId="{9967E46B-30C4-C948-994D-E4826B17F086}" srcOrd="0" destOrd="0" presId="urn:microsoft.com/office/officeart/2005/8/layout/hierarchy1"/>
    <dgm:cxn modelId="{0AC76115-2729-0F4A-BE27-2EC6773899D0}" type="presParOf" srcId="{46ACE1C0-2E1B-984B-94FE-7A980A6E57FF}" destId="{2ED85DFF-9447-3C4A-941C-388707E8A546}" srcOrd="1" destOrd="0" presId="urn:microsoft.com/office/officeart/2005/8/layout/hierarchy1"/>
    <dgm:cxn modelId="{BE6F89F9-2599-6E44-B08E-376CB225A468}" type="presParOf" srcId="{2ED85DFF-9447-3C4A-941C-388707E8A546}" destId="{F45F9F0A-44C7-7046-BDD3-C35764357C88}" srcOrd="0" destOrd="0" presId="urn:microsoft.com/office/officeart/2005/8/layout/hierarchy1"/>
    <dgm:cxn modelId="{899FC4CB-7080-2949-BE19-9C58648E79D1}" type="presParOf" srcId="{F45F9F0A-44C7-7046-BDD3-C35764357C88}" destId="{566045CA-A263-9946-8FCD-B00A3F1413A8}" srcOrd="0" destOrd="0" presId="urn:microsoft.com/office/officeart/2005/8/layout/hierarchy1"/>
    <dgm:cxn modelId="{FB696302-F4CC-934C-B8E6-0A50E689A9A1}" type="presParOf" srcId="{F45F9F0A-44C7-7046-BDD3-C35764357C88}" destId="{95213C4C-AE4E-3A40-BB84-7B9CAA3121A9}" srcOrd="1" destOrd="0" presId="urn:microsoft.com/office/officeart/2005/8/layout/hierarchy1"/>
    <dgm:cxn modelId="{E943552A-992E-8040-B375-99517A9B8C4A}" type="presParOf" srcId="{2ED85DFF-9447-3C4A-941C-388707E8A546}" destId="{4CEDF14E-340E-E548-AAA0-DBDAC4DA5352}" srcOrd="1" destOrd="0" presId="urn:microsoft.com/office/officeart/2005/8/layout/hierarchy1"/>
    <dgm:cxn modelId="{93F0630E-AB28-1B44-A8F9-48740AAD25CD}" type="presParOf" srcId="{4CEDF14E-340E-E548-AAA0-DBDAC4DA5352}" destId="{2DD994C8-AA09-5A42-8F26-387D28FF0EC0}" srcOrd="0" destOrd="0" presId="urn:microsoft.com/office/officeart/2005/8/layout/hierarchy1"/>
    <dgm:cxn modelId="{C6CF6DE0-2A2F-AA44-9282-C1E5057BC27A}" type="presParOf" srcId="{4CEDF14E-340E-E548-AAA0-DBDAC4DA5352}" destId="{49F41D55-1A9C-4345-9699-68F187315EFC}" srcOrd="1" destOrd="0" presId="urn:microsoft.com/office/officeart/2005/8/layout/hierarchy1"/>
    <dgm:cxn modelId="{A473E023-27DB-9B47-B232-CA74D79F97C6}" type="presParOf" srcId="{49F41D55-1A9C-4345-9699-68F187315EFC}" destId="{7B2DFF20-D481-3346-AA80-D0E84C9F066C}" srcOrd="0" destOrd="0" presId="urn:microsoft.com/office/officeart/2005/8/layout/hierarchy1"/>
    <dgm:cxn modelId="{95D91252-633B-8549-B237-FF6B9A739200}" type="presParOf" srcId="{7B2DFF20-D481-3346-AA80-D0E84C9F066C}" destId="{7CEEC485-9B64-214C-8931-B8CB6B372C1F}" srcOrd="0" destOrd="0" presId="urn:microsoft.com/office/officeart/2005/8/layout/hierarchy1"/>
    <dgm:cxn modelId="{A6528DBD-1BF8-3E43-AF73-A4501981520A}" type="presParOf" srcId="{7B2DFF20-D481-3346-AA80-D0E84C9F066C}" destId="{A9241B44-35BD-DD47-B217-3D18CDE2268E}" srcOrd="1" destOrd="0" presId="urn:microsoft.com/office/officeart/2005/8/layout/hierarchy1"/>
    <dgm:cxn modelId="{FBAD3B3C-BF98-6D4C-BC50-124835BB80E3}" type="presParOf" srcId="{49F41D55-1A9C-4345-9699-68F187315EFC}" destId="{B70E975E-CFFF-344C-8DED-E991D3C6F339}" srcOrd="1" destOrd="0" presId="urn:microsoft.com/office/officeart/2005/8/layout/hierarchy1"/>
    <dgm:cxn modelId="{493B958D-9315-B047-9C06-355F6BA625CC}" type="presParOf" srcId="{46ACE1C0-2E1B-984B-94FE-7A980A6E57FF}" destId="{D3918BBF-A179-2641-B28D-48928F74B83A}" srcOrd="2" destOrd="0" presId="urn:microsoft.com/office/officeart/2005/8/layout/hierarchy1"/>
    <dgm:cxn modelId="{2F835C00-A5C3-B047-92C9-2552BFF52693}" type="presParOf" srcId="{46ACE1C0-2E1B-984B-94FE-7A980A6E57FF}" destId="{E433FBC4-4F2D-2944-95FC-1FF6A552311A}" srcOrd="3" destOrd="0" presId="urn:microsoft.com/office/officeart/2005/8/layout/hierarchy1"/>
    <dgm:cxn modelId="{C3626D2B-553D-F64B-9598-EFD23B430B08}" type="presParOf" srcId="{E433FBC4-4F2D-2944-95FC-1FF6A552311A}" destId="{00ADAEB5-622A-3949-8A62-E87E7C4C074B}" srcOrd="0" destOrd="0" presId="urn:microsoft.com/office/officeart/2005/8/layout/hierarchy1"/>
    <dgm:cxn modelId="{57FC9948-1409-BE46-BAA4-C6C3738BABF2}" type="presParOf" srcId="{00ADAEB5-622A-3949-8A62-E87E7C4C074B}" destId="{CB939308-6C2B-9A4B-9402-0736E6860A7A}" srcOrd="0" destOrd="0" presId="urn:microsoft.com/office/officeart/2005/8/layout/hierarchy1"/>
    <dgm:cxn modelId="{C123A454-F379-6946-A815-AB0957FB4BEF}" type="presParOf" srcId="{00ADAEB5-622A-3949-8A62-E87E7C4C074B}" destId="{AB1BA617-10C3-0F41-8576-5B9F4DDB8BB4}" srcOrd="1" destOrd="0" presId="urn:microsoft.com/office/officeart/2005/8/layout/hierarchy1"/>
    <dgm:cxn modelId="{E8C1F7E3-851B-324C-8AAE-E8AC660814CB}" type="presParOf" srcId="{E433FBC4-4F2D-2944-95FC-1FF6A552311A}" destId="{AE5A41E9-41AF-C04D-9584-D352DF9DF632}" srcOrd="1" destOrd="0" presId="urn:microsoft.com/office/officeart/2005/8/layout/hierarchy1"/>
    <dgm:cxn modelId="{54544E88-1594-4D4E-B9B3-1A71AA52A003}" type="presParOf" srcId="{AE5A41E9-41AF-C04D-9584-D352DF9DF632}" destId="{C5F7E387-5FCD-7C41-8B4A-ACC70CB5AED0}" srcOrd="0" destOrd="0" presId="urn:microsoft.com/office/officeart/2005/8/layout/hierarchy1"/>
    <dgm:cxn modelId="{FE78A674-2901-1345-B276-77BA1B874696}" type="presParOf" srcId="{AE5A41E9-41AF-C04D-9584-D352DF9DF632}" destId="{AEEDC1BF-602E-8446-8E84-0983A3CF7C3D}" srcOrd="1" destOrd="0" presId="urn:microsoft.com/office/officeart/2005/8/layout/hierarchy1"/>
    <dgm:cxn modelId="{56EE5592-34D7-754A-AB63-62731C3AA191}" type="presParOf" srcId="{AEEDC1BF-602E-8446-8E84-0983A3CF7C3D}" destId="{3A498BA3-0C90-6C44-A3B0-F7CA2CAC69D8}" srcOrd="0" destOrd="0" presId="urn:microsoft.com/office/officeart/2005/8/layout/hierarchy1"/>
    <dgm:cxn modelId="{4DA65625-8858-EF45-B2B2-06635806D60E}" type="presParOf" srcId="{3A498BA3-0C90-6C44-A3B0-F7CA2CAC69D8}" destId="{737A8DC9-ED86-1944-BE7D-0AA885B8232D}" srcOrd="0" destOrd="0" presId="urn:microsoft.com/office/officeart/2005/8/layout/hierarchy1"/>
    <dgm:cxn modelId="{870E2240-C025-0744-8126-CB23C98A76A4}" type="presParOf" srcId="{3A498BA3-0C90-6C44-A3B0-F7CA2CAC69D8}" destId="{332E67C2-F352-0C4B-B1DA-BDBBED852263}" srcOrd="1" destOrd="0" presId="urn:microsoft.com/office/officeart/2005/8/layout/hierarchy1"/>
    <dgm:cxn modelId="{C3A38251-207B-CB40-8C8C-2F9D01ED77BD}" type="presParOf" srcId="{AEEDC1BF-602E-8446-8E84-0983A3CF7C3D}" destId="{9C944C40-EF1F-E64A-A3E4-03D7924790E5}" srcOrd="1" destOrd="0" presId="urn:microsoft.com/office/officeart/2005/8/layout/hierarchy1"/>
    <dgm:cxn modelId="{9A003B64-F897-EE43-89D3-D756CA5DD3A0}" type="presParOf" srcId="{D533E575-8AA1-8B45-8AFD-52C7C487DE27}" destId="{E3E20E26-C50D-F443-9518-97C709F5ED0F}" srcOrd="4" destOrd="0" presId="urn:microsoft.com/office/officeart/2005/8/layout/hierarchy1"/>
    <dgm:cxn modelId="{39CCDE22-D4E2-9C46-9318-20D2417F48FF}" type="presParOf" srcId="{D533E575-8AA1-8B45-8AFD-52C7C487DE27}" destId="{A357EE53-C2EF-A04D-974D-149DE7F147D7}" srcOrd="5" destOrd="0" presId="urn:microsoft.com/office/officeart/2005/8/layout/hierarchy1"/>
    <dgm:cxn modelId="{0EFF3B75-9001-774A-915B-BE82D98AB94E}" type="presParOf" srcId="{A357EE53-C2EF-A04D-974D-149DE7F147D7}" destId="{CF1EE3C3-1255-2E4C-9B77-01DBC08B98B9}" srcOrd="0" destOrd="0" presId="urn:microsoft.com/office/officeart/2005/8/layout/hierarchy1"/>
    <dgm:cxn modelId="{F7D58091-58CB-FB4E-A09D-F586219B6F1D}" type="presParOf" srcId="{CF1EE3C3-1255-2E4C-9B77-01DBC08B98B9}" destId="{820757EB-1F3C-4A4C-A5C6-40A95404378C}" srcOrd="0" destOrd="0" presId="urn:microsoft.com/office/officeart/2005/8/layout/hierarchy1"/>
    <dgm:cxn modelId="{C5704D32-18DE-7C41-BF38-D53A90F130A3}" type="presParOf" srcId="{CF1EE3C3-1255-2E4C-9B77-01DBC08B98B9}" destId="{1232BB54-2F23-1A4A-86EF-19E8C47E6109}" srcOrd="1" destOrd="0" presId="urn:microsoft.com/office/officeart/2005/8/layout/hierarchy1"/>
    <dgm:cxn modelId="{B0EB28F5-7397-1E4F-A100-C0791ABAA38E}" type="presParOf" srcId="{A357EE53-C2EF-A04D-974D-149DE7F147D7}" destId="{AEB375E6-B10A-3540-9721-226AA151D398}" srcOrd="1" destOrd="0" presId="urn:microsoft.com/office/officeart/2005/8/layout/hierarchy1"/>
    <dgm:cxn modelId="{5EF6D7CE-843B-5E4D-8A2C-960BC0BE8FF4}" type="presParOf" srcId="{AEB375E6-B10A-3540-9721-226AA151D398}" destId="{D20B2166-6614-E344-B770-C269799AB338}" srcOrd="0" destOrd="0" presId="urn:microsoft.com/office/officeart/2005/8/layout/hierarchy1"/>
    <dgm:cxn modelId="{6F8AA51C-3088-FB40-8B5B-C0117D9967A8}" type="presParOf" srcId="{AEB375E6-B10A-3540-9721-226AA151D398}" destId="{668E6737-D4AC-5845-B92B-568A3F00DF92}" srcOrd="1" destOrd="0" presId="urn:microsoft.com/office/officeart/2005/8/layout/hierarchy1"/>
    <dgm:cxn modelId="{7E8B044A-EEDF-0044-9FA0-3C85E973C842}" type="presParOf" srcId="{668E6737-D4AC-5845-B92B-568A3F00DF92}" destId="{B604E270-F812-1E49-9DB1-E89F62040A8D}" srcOrd="0" destOrd="0" presId="urn:microsoft.com/office/officeart/2005/8/layout/hierarchy1"/>
    <dgm:cxn modelId="{501029AF-13CE-1A46-BC4E-EBACDE6E77CB}" type="presParOf" srcId="{B604E270-F812-1E49-9DB1-E89F62040A8D}" destId="{81D64534-9DFC-4D47-9F24-1FBA9148BA2F}" srcOrd="0" destOrd="0" presId="urn:microsoft.com/office/officeart/2005/8/layout/hierarchy1"/>
    <dgm:cxn modelId="{80E6628F-DDBF-ED40-BD67-900C9293CAA1}" type="presParOf" srcId="{B604E270-F812-1E49-9DB1-E89F62040A8D}" destId="{286EFBF8-F467-9C49-BF15-EC5A08DA1CB6}" srcOrd="1" destOrd="0" presId="urn:microsoft.com/office/officeart/2005/8/layout/hierarchy1"/>
    <dgm:cxn modelId="{BE4361E7-BAE9-694A-AFC4-3C6164272B31}" type="presParOf" srcId="{668E6737-D4AC-5845-B92B-568A3F00DF92}" destId="{D92C07DB-7B50-7E46-91D1-22F96B7EA915}" srcOrd="1" destOrd="0" presId="urn:microsoft.com/office/officeart/2005/8/layout/hierarchy1"/>
    <dgm:cxn modelId="{D636FB8C-2545-594D-ACEF-2BBA78E0E8D7}" type="presParOf" srcId="{D92C07DB-7B50-7E46-91D1-22F96B7EA915}" destId="{391007EA-D9DB-9C4F-829F-B7AB0A0D5628}" srcOrd="0" destOrd="0" presId="urn:microsoft.com/office/officeart/2005/8/layout/hierarchy1"/>
    <dgm:cxn modelId="{1A9AE235-8E7E-6643-A7DE-1A1BCD84C2FC}" type="presParOf" srcId="{D92C07DB-7B50-7E46-91D1-22F96B7EA915}" destId="{B0C2071D-2C9E-1D48-B1E3-6ED21CD2137B}" srcOrd="1" destOrd="0" presId="urn:microsoft.com/office/officeart/2005/8/layout/hierarchy1"/>
    <dgm:cxn modelId="{24351D53-EA52-4241-8A7D-503FF6A3E8E8}" type="presParOf" srcId="{B0C2071D-2C9E-1D48-B1E3-6ED21CD2137B}" destId="{FD0D044F-7CD7-DB4D-845F-4B7FEBFBA717}" srcOrd="0" destOrd="0" presId="urn:microsoft.com/office/officeart/2005/8/layout/hierarchy1"/>
    <dgm:cxn modelId="{BC867D9B-3254-F745-9525-046B92542F5F}" type="presParOf" srcId="{FD0D044F-7CD7-DB4D-845F-4B7FEBFBA717}" destId="{121C9AC7-CBD6-A141-8B11-A09CE7B0A829}" srcOrd="0" destOrd="0" presId="urn:microsoft.com/office/officeart/2005/8/layout/hierarchy1"/>
    <dgm:cxn modelId="{A1B48CFD-08FF-B045-B56C-D992DA964485}" type="presParOf" srcId="{FD0D044F-7CD7-DB4D-845F-4B7FEBFBA717}" destId="{09D7A8C9-7205-4F4B-9732-09ABF2A3D054}" srcOrd="1" destOrd="0" presId="urn:microsoft.com/office/officeart/2005/8/layout/hierarchy1"/>
    <dgm:cxn modelId="{02F0BD15-92BF-B14D-8A8E-B4EC3B5611E4}" type="presParOf" srcId="{B0C2071D-2C9E-1D48-B1E3-6ED21CD2137B}" destId="{548C298C-8466-F444-8BFA-C669B502A6E1}" srcOrd="1" destOrd="0" presId="urn:microsoft.com/office/officeart/2005/8/layout/hierarchy1"/>
    <dgm:cxn modelId="{B77B4FF6-14B5-4349-B1C0-1F166B2B7251}" type="presParOf" srcId="{548C298C-8466-F444-8BFA-C669B502A6E1}" destId="{6E948266-7137-8547-A499-A16E4E457728}" srcOrd="0" destOrd="0" presId="urn:microsoft.com/office/officeart/2005/8/layout/hierarchy1"/>
    <dgm:cxn modelId="{900AA157-6AF2-C34A-AC07-721FCD6726C4}" type="presParOf" srcId="{548C298C-8466-F444-8BFA-C669B502A6E1}" destId="{7CD41591-8AB9-D745-9715-F975DB04A138}" srcOrd="1" destOrd="0" presId="urn:microsoft.com/office/officeart/2005/8/layout/hierarchy1"/>
    <dgm:cxn modelId="{F8E677BB-0679-134F-80B6-73495C9FF316}" type="presParOf" srcId="{7CD41591-8AB9-D745-9715-F975DB04A138}" destId="{6C4B8081-4335-4B45-9164-F375D7B42F32}" srcOrd="0" destOrd="0" presId="urn:microsoft.com/office/officeart/2005/8/layout/hierarchy1"/>
    <dgm:cxn modelId="{28D77A29-B94E-A044-8904-A3B0724E54FE}" type="presParOf" srcId="{6C4B8081-4335-4B45-9164-F375D7B42F32}" destId="{AFF883F1-9051-804A-BF47-CD924E344D0F}" srcOrd="0" destOrd="0" presId="urn:microsoft.com/office/officeart/2005/8/layout/hierarchy1"/>
    <dgm:cxn modelId="{492E38DA-7F07-174C-B479-94BF87284C62}" type="presParOf" srcId="{6C4B8081-4335-4B45-9164-F375D7B42F32}" destId="{F0E420DD-E975-DD46-ABA1-775B03134CFF}" srcOrd="1" destOrd="0" presId="urn:microsoft.com/office/officeart/2005/8/layout/hierarchy1"/>
    <dgm:cxn modelId="{EE5CD580-6913-FE40-B18E-0A0316748EE9}" type="presParOf" srcId="{7CD41591-8AB9-D745-9715-F975DB04A138}" destId="{59542EA8-2749-7347-93E5-0282F7BE54C9}" srcOrd="1" destOrd="0" presId="urn:microsoft.com/office/officeart/2005/8/layout/hierarchy1"/>
    <dgm:cxn modelId="{231F51EA-71CE-394C-A3C3-A0EDE027B7ED}" type="presParOf" srcId="{AEB375E6-B10A-3540-9721-226AA151D398}" destId="{C7ABDBF9-01B5-2F4A-866A-7B8285E8E81E}" srcOrd="2" destOrd="0" presId="urn:microsoft.com/office/officeart/2005/8/layout/hierarchy1"/>
    <dgm:cxn modelId="{E4348B1C-1103-3948-808F-5F6BEED572C9}" type="presParOf" srcId="{AEB375E6-B10A-3540-9721-226AA151D398}" destId="{A9C057F5-AE29-674B-B1F5-FB12DEDD31FA}" srcOrd="3" destOrd="0" presId="urn:microsoft.com/office/officeart/2005/8/layout/hierarchy1"/>
    <dgm:cxn modelId="{812CE895-79A5-9241-B01C-D39073DE1502}" type="presParOf" srcId="{A9C057F5-AE29-674B-B1F5-FB12DEDD31FA}" destId="{C22C30BD-CF69-EA49-86B0-522D3C6D12DB}" srcOrd="0" destOrd="0" presId="urn:microsoft.com/office/officeart/2005/8/layout/hierarchy1"/>
    <dgm:cxn modelId="{B9F6CA36-2CD1-BC43-869F-1B26E545C29B}" type="presParOf" srcId="{C22C30BD-CF69-EA49-86B0-522D3C6D12DB}" destId="{375A8279-BA20-5B48-B412-0E7DF9A4EE08}" srcOrd="0" destOrd="0" presId="urn:microsoft.com/office/officeart/2005/8/layout/hierarchy1"/>
    <dgm:cxn modelId="{B79FB854-163F-EF4F-97E3-0746AF691FEA}" type="presParOf" srcId="{C22C30BD-CF69-EA49-86B0-522D3C6D12DB}" destId="{F8DF38AC-B304-E049-B4D0-042368A7AEB3}" srcOrd="1" destOrd="0" presId="urn:microsoft.com/office/officeart/2005/8/layout/hierarchy1"/>
    <dgm:cxn modelId="{05393E10-A095-9C4A-99B5-88A81AFDD9E7}" type="presParOf" srcId="{A9C057F5-AE29-674B-B1F5-FB12DEDD31FA}" destId="{B4FACC64-4EF3-3641-915B-99C8162E839B}" srcOrd="1" destOrd="0" presId="urn:microsoft.com/office/officeart/2005/8/layout/hierarchy1"/>
    <dgm:cxn modelId="{65B4DCB1-31CD-F44E-A043-894636038415}" type="presParOf" srcId="{B4FACC64-4EF3-3641-915B-99C8162E839B}" destId="{F192260B-C443-694B-AF89-3F15EBAC8962}" srcOrd="0" destOrd="0" presId="urn:microsoft.com/office/officeart/2005/8/layout/hierarchy1"/>
    <dgm:cxn modelId="{6B44F1DF-04B2-4843-AAF8-27B9A425E7CB}" type="presParOf" srcId="{B4FACC64-4EF3-3641-915B-99C8162E839B}" destId="{0D203654-C589-E64F-B5B8-AECD7EA810C4}" srcOrd="1" destOrd="0" presId="urn:microsoft.com/office/officeart/2005/8/layout/hierarchy1"/>
    <dgm:cxn modelId="{428493B2-31DE-6041-B3EB-FB2F3A1E9B1D}" type="presParOf" srcId="{0D203654-C589-E64F-B5B8-AECD7EA810C4}" destId="{B21A3517-60D8-F94B-A2CE-3CA0692D9577}" srcOrd="0" destOrd="0" presId="urn:microsoft.com/office/officeart/2005/8/layout/hierarchy1"/>
    <dgm:cxn modelId="{5D3D9D0C-B82A-804C-B97F-1D2ECF1D280A}" type="presParOf" srcId="{B21A3517-60D8-F94B-A2CE-3CA0692D9577}" destId="{466D4F23-B3E8-DD49-9A89-E9224D630F52}" srcOrd="0" destOrd="0" presId="urn:microsoft.com/office/officeart/2005/8/layout/hierarchy1"/>
    <dgm:cxn modelId="{3024B3A3-5271-944F-97D0-2B4EDC5F690A}" type="presParOf" srcId="{B21A3517-60D8-F94B-A2CE-3CA0692D9577}" destId="{4DF6271C-9FC5-5844-A584-AAFA370867EE}" srcOrd="1" destOrd="0" presId="urn:microsoft.com/office/officeart/2005/8/layout/hierarchy1"/>
    <dgm:cxn modelId="{5252801F-3ADE-2E4A-BC2C-3E66491BC00F}" type="presParOf" srcId="{0D203654-C589-E64F-B5B8-AECD7EA810C4}" destId="{A79DEC07-212C-7F42-A007-68D4BA12AE28}" srcOrd="1" destOrd="0" presId="urn:microsoft.com/office/officeart/2005/8/layout/hierarchy1"/>
    <dgm:cxn modelId="{F97831CC-7978-5F44-ADB6-1DFE884D9689}" type="presParOf" srcId="{391F4F71-A87F-344F-9A85-5C8CE3C4AD34}" destId="{EFF4F474-E777-E24C-A8CF-90FE391989F7}" srcOrd="2" destOrd="0" presId="urn:microsoft.com/office/officeart/2005/8/layout/hierarchy1"/>
    <dgm:cxn modelId="{3DE33EE6-BF11-0D44-8F7C-2E5D10F74716}" type="presParOf" srcId="{391F4F71-A87F-344F-9A85-5C8CE3C4AD34}" destId="{385812CF-A7B1-7E45-BCEF-2FCC93E9BDDC}" srcOrd="3" destOrd="0" presId="urn:microsoft.com/office/officeart/2005/8/layout/hierarchy1"/>
    <dgm:cxn modelId="{FE3C60A8-7F3A-CE4F-800D-5F63110D86A1}" type="presParOf" srcId="{385812CF-A7B1-7E45-BCEF-2FCC93E9BDDC}" destId="{87A4FE40-9758-C643-969E-38037CEBE323}" srcOrd="0" destOrd="0" presId="urn:microsoft.com/office/officeart/2005/8/layout/hierarchy1"/>
    <dgm:cxn modelId="{555C74A1-ADB8-4B41-B6E2-BE8BB46B18C6}" type="presParOf" srcId="{87A4FE40-9758-C643-969E-38037CEBE323}" destId="{F520F08B-AF23-0C4D-BE01-3F7044DF73A7}" srcOrd="0" destOrd="0" presId="urn:microsoft.com/office/officeart/2005/8/layout/hierarchy1"/>
    <dgm:cxn modelId="{E6949C0E-D414-2D42-A253-F0DE98F7BE9F}" type="presParOf" srcId="{87A4FE40-9758-C643-969E-38037CEBE323}" destId="{15EDBBFA-AA53-2445-896C-FEFB793B8FF4}" srcOrd="1" destOrd="0" presId="urn:microsoft.com/office/officeart/2005/8/layout/hierarchy1"/>
    <dgm:cxn modelId="{BFDD8EAC-DF65-354C-97FE-9C515E6681B1}" type="presParOf" srcId="{385812CF-A7B1-7E45-BCEF-2FCC93E9BDDC}" destId="{683F233E-A728-BE41-A92F-CE446068A8E7}" srcOrd="1" destOrd="0" presId="urn:microsoft.com/office/officeart/2005/8/layout/hierarchy1"/>
    <dgm:cxn modelId="{7F7C03A1-39A0-2846-A1C5-FE6478FFEE91}" type="presParOf" srcId="{683F233E-A728-BE41-A92F-CE446068A8E7}" destId="{F3593EB7-3BA7-0D46-A9CF-25A8B9114EE0}" srcOrd="0" destOrd="0" presId="urn:microsoft.com/office/officeart/2005/8/layout/hierarchy1"/>
    <dgm:cxn modelId="{707FF2BF-B30C-DB46-BAE6-0F1E0F5ED6E9}" type="presParOf" srcId="{683F233E-A728-BE41-A92F-CE446068A8E7}" destId="{2FB4CDCA-F03C-7C45-A6CB-9AA3744BB9A8}" srcOrd="1" destOrd="0" presId="urn:microsoft.com/office/officeart/2005/8/layout/hierarchy1"/>
    <dgm:cxn modelId="{1F2175D2-7963-144A-B9DA-C86EDE75313F}" type="presParOf" srcId="{2FB4CDCA-F03C-7C45-A6CB-9AA3744BB9A8}" destId="{74C7E457-6885-F344-A629-21DDFF6D2DE1}" srcOrd="0" destOrd="0" presId="urn:microsoft.com/office/officeart/2005/8/layout/hierarchy1"/>
    <dgm:cxn modelId="{21EB842C-5845-3543-8895-853EE73228BD}" type="presParOf" srcId="{74C7E457-6885-F344-A629-21DDFF6D2DE1}" destId="{41E4FABD-3185-2C45-B1D8-FEAF23537035}" srcOrd="0" destOrd="0" presId="urn:microsoft.com/office/officeart/2005/8/layout/hierarchy1"/>
    <dgm:cxn modelId="{D36F8062-1DA4-8244-961F-E3BC47DFA3B2}" type="presParOf" srcId="{74C7E457-6885-F344-A629-21DDFF6D2DE1}" destId="{77F4DD35-7ADC-7F4F-85A9-C3362CDF046D}" srcOrd="1" destOrd="0" presId="urn:microsoft.com/office/officeart/2005/8/layout/hierarchy1"/>
    <dgm:cxn modelId="{8910AA7B-8A0D-E447-A462-0507DC0C8329}" type="presParOf" srcId="{2FB4CDCA-F03C-7C45-A6CB-9AA3744BB9A8}" destId="{B087C71B-D0E5-9C41-9922-DF9C1EC22A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D30922-DEAC-824A-8FBF-199FC94B12A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F44BAF-AC61-9941-BC69-BF6325FC1E88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Omnibus F </a:t>
          </a:r>
          <a:r>
            <a:rPr lang="en-US" sz="1200" i="0" dirty="0"/>
            <a:t>test result</a:t>
          </a:r>
          <a:endParaRPr lang="en-US" sz="1200" i="1" dirty="0"/>
        </a:p>
      </dgm:t>
    </dgm:pt>
    <dgm:pt modelId="{D394EF3D-15E9-DB4A-A15C-12F778859393}" type="parTrans" cxnId="{0BDF947F-39F9-8249-AB0E-2A682BCC47A5}">
      <dgm:prSet/>
      <dgm:spPr/>
      <dgm:t>
        <a:bodyPr/>
        <a:lstStyle/>
        <a:p>
          <a:endParaRPr lang="en-US"/>
        </a:p>
      </dgm:t>
    </dgm:pt>
    <dgm:pt modelId="{976C5347-724B-234D-AC63-25059D1D93A4}" type="sibTrans" cxnId="{0BDF947F-39F9-8249-AB0E-2A682BCC47A5}">
      <dgm:prSet/>
      <dgm:spPr/>
      <dgm:t>
        <a:bodyPr/>
        <a:lstStyle/>
        <a:p>
          <a:endParaRPr lang="en-US"/>
        </a:p>
      </dgm:t>
    </dgm:pt>
    <dgm:pt modelId="{0273A838-AE80-7448-9C1E-56A49F373EBB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096D0C86-5962-EB48-9E54-4B73237A0348}" type="parTrans" cxnId="{A994C6C7-8B2D-EC4F-8998-2357A2E6276C}">
      <dgm:prSet/>
      <dgm:spPr/>
      <dgm:t>
        <a:bodyPr/>
        <a:lstStyle/>
        <a:p>
          <a:endParaRPr lang="en-US" sz="1200"/>
        </a:p>
      </dgm:t>
    </dgm:pt>
    <dgm:pt modelId="{072FFB51-1DE8-4546-8B6A-097829AD67C9}" type="sibTrans" cxnId="{A994C6C7-8B2D-EC4F-8998-2357A2E6276C}">
      <dgm:prSet/>
      <dgm:spPr/>
      <dgm:t>
        <a:bodyPr/>
        <a:lstStyle/>
        <a:p>
          <a:endParaRPr lang="en-US"/>
        </a:p>
      </dgm:t>
    </dgm:pt>
    <dgm:pt modelId="{3CF1128F-7AEE-3244-8C31-A13B6B03AB2E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1</a:t>
          </a:r>
          <a:endParaRPr lang="en-US" sz="1200" i="1" dirty="0"/>
        </a:p>
      </dgm:t>
    </dgm:pt>
    <dgm:pt modelId="{29F8EF32-19D7-834E-B361-0A05769B88F2}" type="parTrans" cxnId="{A646B554-DAC9-8941-B572-EB160F8BB03B}">
      <dgm:prSet/>
      <dgm:spPr/>
      <dgm:t>
        <a:bodyPr/>
        <a:lstStyle/>
        <a:p>
          <a:endParaRPr lang="en-US" sz="1200"/>
        </a:p>
      </dgm:t>
    </dgm:pt>
    <dgm:pt modelId="{8F284EBC-23FE-BF45-81C5-224BE901AFA9}" type="sibTrans" cxnId="{A646B554-DAC9-8941-B572-EB160F8BB03B}">
      <dgm:prSet/>
      <dgm:spPr/>
      <dgm:t>
        <a:bodyPr/>
        <a:lstStyle/>
        <a:p>
          <a:endParaRPr lang="en-US"/>
        </a:p>
      </dgm:t>
    </dgm:pt>
    <dgm:pt modelId="{4671BA8B-55D3-FB4A-BFD7-906300755400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2</a:t>
          </a:r>
          <a:endParaRPr lang="en-US" sz="1200" i="1" dirty="0"/>
        </a:p>
      </dgm:t>
    </dgm:pt>
    <dgm:pt modelId="{B09C7C33-1A18-7441-93E9-FEFF35E9D737}" type="parTrans" cxnId="{F90A5D26-866A-184A-8C5D-2336391FA629}">
      <dgm:prSet/>
      <dgm:spPr/>
      <dgm:t>
        <a:bodyPr/>
        <a:lstStyle/>
        <a:p>
          <a:endParaRPr lang="en-US" sz="1200"/>
        </a:p>
      </dgm:t>
    </dgm:pt>
    <dgm:pt modelId="{A105F6DE-ABD6-9A48-8EA6-524191DE2999}" type="sibTrans" cxnId="{F90A5D26-866A-184A-8C5D-2336391FA629}">
      <dgm:prSet/>
      <dgm:spPr/>
      <dgm:t>
        <a:bodyPr/>
        <a:lstStyle/>
        <a:p>
          <a:endParaRPr lang="en-US"/>
        </a:p>
      </dgm:t>
    </dgm:pt>
    <dgm:pt modelId="{135C4A47-E34A-D34F-919C-3E52BFEA1689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F99DA377-0C62-8943-9D46-CA0D6E0B80E5}" type="parTrans" cxnId="{BC67BE35-AD0C-3C49-9912-749ACB00E246}">
      <dgm:prSet/>
      <dgm:spPr/>
      <dgm:t>
        <a:bodyPr/>
        <a:lstStyle/>
        <a:p>
          <a:endParaRPr lang="en-US" sz="1200"/>
        </a:p>
      </dgm:t>
    </dgm:pt>
    <dgm:pt modelId="{EC0357BA-BACB-5449-A526-C4349EF1B611}" type="sibTrans" cxnId="{BC67BE35-AD0C-3C49-9912-749ACB00E246}">
      <dgm:prSet/>
      <dgm:spPr/>
      <dgm:t>
        <a:bodyPr/>
        <a:lstStyle/>
        <a:p>
          <a:endParaRPr lang="en-US"/>
        </a:p>
      </dgm:t>
    </dgm:pt>
    <dgm:pt modelId="{AD7CF844-6C10-F341-97A0-2F7050CF8337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1757983A-3489-4744-8AA9-60234C347D28}" type="parTrans" cxnId="{B1D5DA97-501D-504D-BEDF-1A6A61DC9F38}">
      <dgm:prSet/>
      <dgm:spPr/>
      <dgm:t>
        <a:bodyPr/>
        <a:lstStyle/>
        <a:p>
          <a:endParaRPr lang="en-US" sz="1200"/>
        </a:p>
      </dgm:t>
    </dgm:pt>
    <dgm:pt modelId="{B2A88A6C-7A1E-D147-9089-438CAC3F17C2}" type="sibTrans" cxnId="{B1D5DA97-501D-504D-BEDF-1A6A61DC9F38}">
      <dgm:prSet/>
      <dgm:spPr/>
      <dgm:t>
        <a:bodyPr/>
        <a:lstStyle/>
        <a:p>
          <a:endParaRPr lang="en-US"/>
        </a:p>
      </dgm:t>
    </dgm:pt>
    <dgm:pt modelId="{85436CE4-41DD-E142-AC4E-49591F885480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EDC634F0-1432-594E-8F25-F4114DD8E86E}" type="parTrans" cxnId="{47C63690-066F-1642-B5F0-D4A59AFEA704}">
      <dgm:prSet/>
      <dgm:spPr/>
      <dgm:t>
        <a:bodyPr/>
        <a:lstStyle/>
        <a:p>
          <a:endParaRPr lang="en-US" sz="1200"/>
        </a:p>
      </dgm:t>
    </dgm:pt>
    <dgm:pt modelId="{1422FF49-02DB-4B4E-B221-91C5636C11D0}" type="sibTrans" cxnId="{47C63690-066F-1642-B5F0-D4A59AFEA704}">
      <dgm:prSet/>
      <dgm:spPr/>
      <dgm:t>
        <a:bodyPr/>
        <a:lstStyle/>
        <a:p>
          <a:endParaRPr lang="en-US"/>
        </a:p>
      </dgm:t>
    </dgm:pt>
    <dgm:pt modelId="{736C9452-5927-7A41-BE09-094825B5F2AE}">
      <dgm:prSet phldrT="[Text]" custT="1"/>
      <dgm:spPr/>
      <dgm:t>
        <a:bodyPr/>
        <a:lstStyle/>
        <a:p>
          <a:r>
            <a:rPr lang="en-US" sz="1200" i="1" dirty="0"/>
            <a:t>No further test needed</a:t>
          </a:r>
        </a:p>
      </dgm:t>
    </dgm:pt>
    <dgm:pt modelId="{0CA91A3A-DEF5-5747-B56C-59F8CE9B43F5}" type="parTrans" cxnId="{5E337D96-F82B-2644-A0CE-73A34411945C}">
      <dgm:prSet/>
      <dgm:spPr/>
      <dgm:t>
        <a:bodyPr/>
        <a:lstStyle/>
        <a:p>
          <a:endParaRPr lang="en-US" sz="1200"/>
        </a:p>
      </dgm:t>
    </dgm:pt>
    <dgm:pt modelId="{F72B64C0-7908-A24F-94F7-D0C9766B5F10}" type="sibTrans" cxnId="{5E337D96-F82B-2644-A0CE-73A34411945C}">
      <dgm:prSet/>
      <dgm:spPr/>
      <dgm:t>
        <a:bodyPr/>
        <a:lstStyle/>
        <a:p>
          <a:endParaRPr lang="en-US"/>
        </a:p>
      </dgm:t>
    </dgm:pt>
    <dgm:pt modelId="{9B4C94BE-EF6A-564E-A6F0-2F9A123C5362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interaction</a:t>
          </a:r>
          <a:endParaRPr lang="en-US" sz="1200" i="1" dirty="0"/>
        </a:p>
      </dgm:t>
    </dgm:pt>
    <dgm:pt modelId="{9D857D51-EF64-9144-B751-364BD1021690}" type="parTrans" cxnId="{70A49491-F73A-EE4C-B069-A8C8494F2B4F}">
      <dgm:prSet/>
      <dgm:spPr/>
      <dgm:t>
        <a:bodyPr/>
        <a:lstStyle/>
        <a:p>
          <a:endParaRPr lang="en-US" sz="1200"/>
        </a:p>
      </dgm:t>
    </dgm:pt>
    <dgm:pt modelId="{4100EEC9-117F-5641-A435-500E903E11A2}" type="sibTrans" cxnId="{70A49491-F73A-EE4C-B069-A8C8494F2B4F}">
      <dgm:prSet/>
      <dgm:spPr/>
      <dgm:t>
        <a:bodyPr/>
        <a:lstStyle/>
        <a:p>
          <a:endParaRPr lang="en-US"/>
        </a:p>
      </dgm:t>
    </dgm:pt>
    <dgm:pt modelId="{09BB0262-FD50-4D4B-BE08-5678C4C1A82F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2B0F263F-8889-9F45-8DE6-EF872EE1827E}" type="parTrans" cxnId="{A4196BD1-4494-ED45-9EF2-B3F645D88874}">
      <dgm:prSet/>
      <dgm:spPr/>
      <dgm:t>
        <a:bodyPr/>
        <a:lstStyle/>
        <a:p>
          <a:endParaRPr lang="en-US" sz="1200"/>
        </a:p>
      </dgm:t>
    </dgm:pt>
    <dgm:pt modelId="{E80AFE00-DC9F-1044-8E19-9317A5503270}" type="sibTrans" cxnId="{A4196BD1-4494-ED45-9EF2-B3F645D88874}">
      <dgm:prSet/>
      <dgm:spPr/>
      <dgm:t>
        <a:bodyPr/>
        <a:lstStyle/>
        <a:p>
          <a:endParaRPr lang="en-US"/>
        </a:p>
      </dgm:t>
    </dgm:pt>
    <dgm:pt modelId="{3355F2EA-1AF8-5D42-92BE-0EF7A57A921A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B1E91F3D-C089-CC4E-8AB0-7538DBBA059E}" type="parTrans" cxnId="{81916682-297F-6045-BB57-5E37D44784AC}">
      <dgm:prSet/>
      <dgm:spPr/>
      <dgm:t>
        <a:bodyPr/>
        <a:lstStyle/>
        <a:p>
          <a:endParaRPr lang="en-US" sz="1200"/>
        </a:p>
      </dgm:t>
    </dgm:pt>
    <dgm:pt modelId="{35E772CA-1394-964B-825E-B4BDB06691ED}" type="sibTrans" cxnId="{81916682-297F-6045-BB57-5E37D44784AC}">
      <dgm:prSet/>
      <dgm:spPr/>
      <dgm:t>
        <a:bodyPr/>
        <a:lstStyle/>
        <a:p>
          <a:endParaRPr lang="en-US"/>
        </a:p>
      </dgm:t>
    </dgm:pt>
    <dgm:pt modelId="{C7717B4B-2E2E-F441-BEA2-7CCF56CBEAB7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DC4D2AD2-3577-5342-9154-31BC3D47DAEE}" type="parTrans" cxnId="{20EC272A-1BF0-9F43-9612-1CD3BFE6C260}">
      <dgm:prSet/>
      <dgm:spPr/>
      <dgm:t>
        <a:bodyPr/>
        <a:lstStyle/>
        <a:p>
          <a:endParaRPr lang="en-US" sz="1200"/>
        </a:p>
      </dgm:t>
    </dgm:pt>
    <dgm:pt modelId="{8B195A6D-9CB7-074B-8BA6-4F0DA94DB54C}" type="sibTrans" cxnId="{20EC272A-1BF0-9F43-9612-1CD3BFE6C260}">
      <dgm:prSet/>
      <dgm:spPr/>
      <dgm:t>
        <a:bodyPr/>
        <a:lstStyle/>
        <a:p>
          <a:endParaRPr lang="en-US"/>
        </a:p>
      </dgm:t>
    </dgm:pt>
    <dgm:pt modelId="{A6CF22F2-C8B1-6D43-9AA8-BB40210A4375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A29B19C1-DED9-7142-BB81-A5E8211D1FBA}" type="parTrans" cxnId="{7B2AD918-47D7-B74C-9B3B-F40FDC84C232}">
      <dgm:prSet/>
      <dgm:spPr/>
      <dgm:t>
        <a:bodyPr/>
        <a:lstStyle/>
        <a:p>
          <a:endParaRPr lang="en-US" sz="1200"/>
        </a:p>
      </dgm:t>
    </dgm:pt>
    <dgm:pt modelId="{F8FEFD3F-8D52-E24A-A6DA-D7A7499A14ED}" type="sibTrans" cxnId="{7B2AD918-47D7-B74C-9B3B-F40FDC84C232}">
      <dgm:prSet/>
      <dgm:spPr/>
      <dgm:t>
        <a:bodyPr/>
        <a:lstStyle/>
        <a:p>
          <a:endParaRPr lang="en-US"/>
        </a:p>
      </dgm:t>
    </dgm:pt>
    <dgm:pt modelId="{D3A0B9C2-D702-8241-8B32-2BC056BEE02A}">
      <dgm:prSet phldrT="[Text]" custT="1"/>
      <dgm:spPr/>
      <dgm:t>
        <a:bodyPr/>
        <a:lstStyle/>
        <a:p>
          <a:r>
            <a:rPr lang="en-US" sz="1200" i="0" dirty="0"/>
            <a:t>Post-hoc tests for Factor 1 </a:t>
          </a:r>
        </a:p>
      </dgm:t>
    </dgm:pt>
    <dgm:pt modelId="{C8E9B1CB-ADE0-5A47-944E-16E964980F96}" type="parTrans" cxnId="{96B867D4-19F4-CE4E-B27F-05D926520385}">
      <dgm:prSet/>
      <dgm:spPr/>
      <dgm:t>
        <a:bodyPr/>
        <a:lstStyle/>
        <a:p>
          <a:endParaRPr lang="en-US" sz="1200"/>
        </a:p>
      </dgm:t>
    </dgm:pt>
    <dgm:pt modelId="{F068A0B5-6283-9341-A875-6885A3707F58}" type="sibTrans" cxnId="{96B867D4-19F4-CE4E-B27F-05D926520385}">
      <dgm:prSet/>
      <dgm:spPr/>
      <dgm:t>
        <a:bodyPr/>
        <a:lstStyle/>
        <a:p>
          <a:endParaRPr lang="en-US"/>
        </a:p>
      </dgm:t>
    </dgm:pt>
    <dgm:pt modelId="{43982B28-B098-DF44-A47F-32084AF3195B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D56AD3C1-9334-7440-A000-19B531E6BA1E}" type="parTrans" cxnId="{0AB1F4AA-F858-BA48-99CD-CEB2018F8D8A}">
      <dgm:prSet/>
      <dgm:spPr/>
      <dgm:t>
        <a:bodyPr/>
        <a:lstStyle/>
        <a:p>
          <a:endParaRPr lang="en-US" sz="1200"/>
        </a:p>
      </dgm:t>
    </dgm:pt>
    <dgm:pt modelId="{9C7845A9-FC07-8E4D-9C40-3A58BB88DD3D}" type="sibTrans" cxnId="{0AB1F4AA-F858-BA48-99CD-CEB2018F8D8A}">
      <dgm:prSet/>
      <dgm:spPr/>
      <dgm:t>
        <a:bodyPr/>
        <a:lstStyle/>
        <a:p>
          <a:endParaRPr lang="en-US"/>
        </a:p>
      </dgm:t>
    </dgm:pt>
    <dgm:pt modelId="{83338139-3537-F643-9FF6-E99341207CB6}">
      <dgm:prSet phldrT="[Text]" custT="1"/>
      <dgm:spPr/>
      <dgm:t>
        <a:bodyPr/>
        <a:lstStyle/>
        <a:p>
          <a:r>
            <a:rPr lang="en-US" sz="1200" i="0" dirty="0"/>
            <a:t>Post-hoc tests for Factor 2</a:t>
          </a:r>
        </a:p>
      </dgm:t>
    </dgm:pt>
    <dgm:pt modelId="{675CDC13-7C13-2A49-93CE-2288D5F2D838}" type="parTrans" cxnId="{F7B47EDB-BAB9-4A40-A981-291E54A6FF37}">
      <dgm:prSet/>
      <dgm:spPr/>
      <dgm:t>
        <a:bodyPr/>
        <a:lstStyle/>
        <a:p>
          <a:endParaRPr lang="en-US" sz="1200"/>
        </a:p>
      </dgm:t>
    </dgm:pt>
    <dgm:pt modelId="{E4A3EFE1-D2C0-704F-B073-52094B7F484D}" type="sibTrans" cxnId="{F7B47EDB-BAB9-4A40-A981-291E54A6FF37}">
      <dgm:prSet/>
      <dgm:spPr/>
      <dgm:t>
        <a:bodyPr/>
        <a:lstStyle/>
        <a:p>
          <a:endParaRPr lang="en-US"/>
        </a:p>
      </dgm:t>
    </dgm:pt>
    <dgm:pt modelId="{372D30D3-F7F0-F343-B000-246295F38D64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4A162B02-B02D-F84C-8AA8-28A500897CF3}" type="parTrans" cxnId="{DEE1D96F-CD71-2748-B2B4-5FC18C3399E5}">
      <dgm:prSet/>
      <dgm:spPr/>
      <dgm:t>
        <a:bodyPr/>
        <a:lstStyle/>
        <a:p>
          <a:endParaRPr lang="en-US" sz="1200"/>
        </a:p>
      </dgm:t>
    </dgm:pt>
    <dgm:pt modelId="{E84B4E00-086F-7348-A625-42AA7CE5E9D5}" type="sibTrans" cxnId="{DEE1D96F-CD71-2748-B2B4-5FC18C3399E5}">
      <dgm:prSet/>
      <dgm:spPr/>
      <dgm:t>
        <a:bodyPr/>
        <a:lstStyle/>
        <a:p>
          <a:endParaRPr lang="en-US"/>
        </a:p>
      </dgm:t>
    </dgm:pt>
    <dgm:pt modelId="{DDB6BA87-F8C0-9747-A7B2-784991A2446E}">
      <dgm:prSet phldrT="[Text]" custT="1"/>
      <dgm:spPr/>
      <dgm:t>
        <a:bodyPr/>
        <a:lstStyle/>
        <a:p>
          <a:r>
            <a:rPr lang="en-US" sz="1200" i="0" dirty="0"/>
            <a:t>One-way ANOVA on Factor 1 for each group in  Factor 2*</a:t>
          </a:r>
        </a:p>
      </dgm:t>
    </dgm:pt>
    <dgm:pt modelId="{1D5380D3-2B98-C04E-8755-FCB95DCB23B5}" type="parTrans" cxnId="{BCAEF51E-5E70-FF46-9DA5-8CA8476AA1DD}">
      <dgm:prSet/>
      <dgm:spPr/>
      <dgm:t>
        <a:bodyPr/>
        <a:lstStyle/>
        <a:p>
          <a:endParaRPr lang="en-US" sz="1200"/>
        </a:p>
      </dgm:t>
    </dgm:pt>
    <dgm:pt modelId="{F2FBCAE3-21A4-FB4D-A830-D8F78D1CC0A4}" type="sibTrans" cxnId="{BCAEF51E-5E70-FF46-9DA5-8CA8476AA1DD}">
      <dgm:prSet/>
      <dgm:spPr/>
      <dgm:t>
        <a:bodyPr/>
        <a:lstStyle/>
        <a:p>
          <a:endParaRPr lang="en-US"/>
        </a:p>
      </dgm:t>
    </dgm:pt>
    <dgm:pt modelId="{0EEE0311-1023-6149-ACC8-AA8B46A7D880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6EBE231D-543D-9C4B-9A9B-A8F6D3956F32}" type="parTrans" cxnId="{3E89C968-AC21-0A4A-86D7-519AAFA07E1C}">
      <dgm:prSet/>
      <dgm:spPr/>
      <dgm:t>
        <a:bodyPr/>
        <a:lstStyle/>
        <a:p>
          <a:endParaRPr lang="en-US" sz="1200"/>
        </a:p>
      </dgm:t>
    </dgm:pt>
    <dgm:pt modelId="{535ABDF0-4319-F940-B50B-C2850091CF7B}" type="sibTrans" cxnId="{3E89C968-AC21-0A4A-86D7-519AAFA07E1C}">
      <dgm:prSet/>
      <dgm:spPr/>
      <dgm:t>
        <a:bodyPr/>
        <a:lstStyle/>
        <a:p>
          <a:endParaRPr lang="en-US"/>
        </a:p>
      </dgm:t>
    </dgm:pt>
    <dgm:pt modelId="{F9247674-306E-8044-B294-2411F062D813}">
      <dgm:prSet phldrT="[Text]" custT="1"/>
      <dgm:spPr/>
      <dgm:t>
        <a:bodyPr/>
        <a:lstStyle/>
        <a:p>
          <a:r>
            <a:rPr lang="en-US" sz="1200" i="0" dirty="0"/>
            <a:t>For each ANOVA, follow the decision tree for one-way ANOVA</a:t>
          </a:r>
        </a:p>
      </dgm:t>
    </dgm:pt>
    <dgm:pt modelId="{A6B2BD27-7463-694B-9CC2-95280AA5327A}" type="parTrans" cxnId="{E6AB2000-93FC-CD43-83EF-142898E957CF}">
      <dgm:prSet/>
      <dgm:spPr/>
      <dgm:t>
        <a:bodyPr/>
        <a:lstStyle/>
        <a:p>
          <a:endParaRPr lang="en-US" sz="1200"/>
        </a:p>
      </dgm:t>
    </dgm:pt>
    <dgm:pt modelId="{152F25DF-3389-2844-806D-175688C691F8}" type="sibTrans" cxnId="{E6AB2000-93FC-CD43-83EF-142898E957CF}">
      <dgm:prSet/>
      <dgm:spPr/>
      <dgm:t>
        <a:bodyPr/>
        <a:lstStyle/>
        <a:p>
          <a:endParaRPr lang="en-US"/>
        </a:p>
      </dgm:t>
    </dgm:pt>
    <dgm:pt modelId="{5CE22261-2C1D-2E47-A8AB-CBD5422063E0}" type="pres">
      <dgm:prSet presAssocID="{D3D30922-DEAC-824A-8FBF-199FC94B12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4CD9DFB-D537-0346-87F2-EDFBCE865BCB}" type="pres">
      <dgm:prSet presAssocID="{C3F44BAF-AC61-9941-BC69-BF6325FC1E88}" presName="hierRoot1" presStyleCnt="0"/>
      <dgm:spPr/>
    </dgm:pt>
    <dgm:pt modelId="{0A5F9168-7337-F548-BC2D-BAFCC84E8498}" type="pres">
      <dgm:prSet presAssocID="{C3F44BAF-AC61-9941-BC69-BF6325FC1E88}" presName="composite" presStyleCnt="0"/>
      <dgm:spPr/>
    </dgm:pt>
    <dgm:pt modelId="{80F44B41-1B40-0747-B225-2F802463615F}" type="pres">
      <dgm:prSet presAssocID="{C3F44BAF-AC61-9941-BC69-BF6325FC1E88}" presName="background" presStyleLbl="node0" presStyleIdx="0" presStyleCnt="1"/>
      <dgm:spPr/>
    </dgm:pt>
    <dgm:pt modelId="{166A798F-4338-A346-8611-33BE59564728}" type="pres">
      <dgm:prSet presAssocID="{C3F44BAF-AC61-9941-BC69-BF6325FC1E88}" presName="text" presStyleLbl="fgAcc0" presStyleIdx="0" presStyleCnt="1" custScaleY="67522">
        <dgm:presLayoutVars>
          <dgm:chPref val="3"/>
        </dgm:presLayoutVars>
      </dgm:prSet>
      <dgm:spPr/>
    </dgm:pt>
    <dgm:pt modelId="{391F4F71-A87F-344F-9A85-5C8CE3C4AD34}" type="pres">
      <dgm:prSet presAssocID="{C3F44BAF-AC61-9941-BC69-BF6325FC1E88}" presName="hierChild2" presStyleCnt="0"/>
      <dgm:spPr/>
    </dgm:pt>
    <dgm:pt modelId="{3F2CF484-2661-D845-A1E1-E32156908655}" type="pres">
      <dgm:prSet presAssocID="{096D0C86-5962-EB48-9E54-4B73237A0348}" presName="Name10" presStyleLbl="parChTrans1D2" presStyleIdx="0" presStyleCnt="2" custSzY="233675"/>
      <dgm:spPr/>
    </dgm:pt>
    <dgm:pt modelId="{1C8C5FB1-8DB8-B546-881E-977E8C57A7A0}" type="pres">
      <dgm:prSet presAssocID="{0273A838-AE80-7448-9C1E-56A49F373EBB}" presName="hierRoot2" presStyleCnt="0"/>
      <dgm:spPr/>
    </dgm:pt>
    <dgm:pt modelId="{66E8E1C9-D9BB-2140-B04D-455E7D0B5F09}" type="pres">
      <dgm:prSet presAssocID="{0273A838-AE80-7448-9C1E-56A49F373EBB}" presName="composite2" presStyleCnt="0"/>
      <dgm:spPr/>
    </dgm:pt>
    <dgm:pt modelId="{7FFA7144-D009-F949-9FCC-10B434CCA943}" type="pres">
      <dgm:prSet presAssocID="{0273A838-AE80-7448-9C1E-56A49F373EBB}" presName="background2" presStyleLbl="node2" presStyleIdx="0" presStyleCnt="2"/>
      <dgm:spPr/>
    </dgm:pt>
    <dgm:pt modelId="{876D14E6-32F7-0244-A671-285E83F03BED}" type="pres">
      <dgm:prSet presAssocID="{0273A838-AE80-7448-9C1E-56A49F373EBB}" presName="text2" presStyleLbl="fgAcc2" presStyleIdx="0" presStyleCnt="2" custScaleY="64319">
        <dgm:presLayoutVars>
          <dgm:chPref val="3"/>
        </dgm:presLayoutVars>
      </dgm:prSet>
      <dgm:spPr/>
    </dgm:pt>
    <dgm:pt modelId="{D533E575-8AA1-8B45-8AFD-52C7C487DE27}" type="pres">
      <dgm:prSet presAssocID="{0273A838-AE80-7448-9C1E-56A49F373EBB}" presName="hierChild3" presStyleCnt="0"/>
      <dgm:spPr/>
    </dgm:pt>
    <dgm:pt modelId="{2170435A-C16E-D34A-937B-93A9716D8D73}" type="pres">
      <dgm:prSet presAssocID="{29F8EF32-19D7-834E-B361-0A05769B88F2}" presName="Name17" presStyleLbl="parChTrans1D3" presStyleIdx="0" presStyleCnt="4" custSzY="233675"/>
      <dgm:spPr/>
    </dgm:pt>
    <dgm:pt modelId="{23546792-6110-F44F-9B5E-EB1EB98DF197}" type="pres">
      <dgm:prSet presAssocID="{3CF1128F-7AEE-3244-8C31-A13B6B03AB2E}" presName="hierRoot3" presStyleCnt="0"/>
      <dgm:spPr/>
    </dgm:pt>
    <dgm:pt modelId="{91E648F9-C179-2E49-B909-4C70328A95B3}" type="pres">
      <dgm:prSet presAssocID="{3CF1128F-7AEE-3244-8C31-A13B6B03AB2E}" presName="composite3" presStyleCnt="0"/>
      <dgm:spPr/>
    </dgm:pt>
    <dgm:pt modelId="{A782B2AC-05BB-D541-BC98-2C5882219F02}" type="pres">
      <dgm:prSet presAssocID="{3CF1128F-7AEE-3244-8C31-A13B6B03AB2E}" presName="background3" presStyleLbl="node3" presStyleIdx="0" presStyleCnt="4"/>
      <dgm:spPr/>
    </dgm:pt>
    <dgm:pt modelId="{C330704D-1BD3-C74E-BF20-43152B018303}" type="pres">
      <dgm:prSet presAssocID="{3CF1128F-7AEE-3244-8C31-A13B6B03AB2E}" presName="text3" presStyleLbl="fgAcc3" presStyleIdx="0" presStyleCnt="4" custScaleY="67522">
        <dgm:presLayoutVars>
          <dgm:chPref val="3"/>
        </dgm:presLayoutVars>
      </dgm:prSet>
      <dgm:spPr/>
    </dgm:pt>
    <dgm:pt modelId="{D101A417-26A4-BA4F-9DAC-8C26EFD95C89}" type="pres">
      <dgm:prSet presAssocID="{3CF1128F-7AEE-3244-8C31-A13B6B03AB2E}" presName="hierChild4" presStyleCnt="0"/>
      <dgm:spPr/>
    </dgm:pt>
    <dgm:pt modelId="{A4554450-4306-0940-A850-05F514B50D74}" type="pres">
      <dgm:prSet presAssocID="{1757983A-3489-4744-8AA9-60234C347D28}" presName="Name23" presStyleLbl="parChTrans1D4" presStyleIdx="0" presStyleCnt="13" custSzY="233675"/>
      <dgm:spPr/>
    </dgm:pt>
    <dgm:pt modelId="{EDAF8783-AEC2-B144-8396-63C7F75477A4}" type="pres">
      <dgm:prSet presAssocID="{AD7CF844-6C10-F341-97A0-2F7050CF8337}" presName="hierRoot4" presStyleCnt="0"/>
      <dgm:spPr/>
    </dgm:pt>
    <dgm:pt modelId="{15C1F6B8-292C-EA45-B545-E6AAB7336011}" type="pres">
      <dgm:prSet presAssocID="{AD7CF844-6C10-F341-97A0-2F7050CF8337}" presName="composite4" presStyleCnt="0"/>
      <dgm:spPr/>
    </dgm:pt>
    <dgm:pt modelId="{A0A9DE2E-587F-E44A-9D2A-747D8364779A}" type="pres">
      <dgm:prSet presAssocID="{AD7CF844-6C10-F341-97A0-2F7050CF8337}" presName="background4" presStyleLbl="node4" presStyleIdx="0" presStyleCnt="13"/>
      <dgm:spPr/>
    </dgm:pt>
    <dgm:pt modelId="{4E496FAD-BCB6-7C44-9E3B-308DE61E41B4}" type="pres">
      <dgm:prSet presAssocID="{AD7CF844-6C10-F341-97A0-2F7050CF8337}" presName="text4" presStyleLbl="fgAcc4" presStyleIdx="0" presStyleCnt="13" custScaleY="67522">
        <dgm:presLayoutVars>
          <dgm:chPref val="3"/>
        </dgm:presLayoutVars>
      </dgm:prSet>
      <dgm:spPr/>
    </dgm:pt>
    <dgm:pt modelId="{C71C13E3-05A0-D04A-A77C-3D4E7ED73858}" type="pres">
      <dgm:prSet presAssocID="{AD7CF844-6C10-F341-97A0-2F7050CF8337}" presName="hierChild5" presStyleCnt="0"/>
      <dgm:spPr/>
    </dgm:pt>
    <dgm:pt modelId="{44215E32-764E-B14A-B57F-D4578539745A}" type="pres">
      <dgm:prSet presAssocID="{C8E9B1CB-ADE0-5A47-944E-16E964980F96}" presName="Name23" presStyleLbl="parChTrans1D4" presStyleIdx="1" presStyleCnt="13" custSzY="233675"/>
      <dgm:spPr/>
    </dgm:pt>
    <dgm:pt modelId="{8F48A9B8-BC4F-FD4C-8587-7CE694E1DCE5}" type="pres">
      <dgm:prSet presAssocID="{D3A0B9C2-D702-8241-8B32-2BC056BEE02A}" presName="hierRoot4" presStyleCnt="0"/>
      <dgm:spPr/>
    </dgm:pt>
    <dgm:pt modelId="{19DC73C8-AC94-3140-985A-770A83DCFFEF}" type="pres">
      <dgm:prSet presAssocID="{D3A0B9C2-D702-8241-8B32-2BC056BEE02A}" presName="composite4" presStyleCnt="0"/>
      <dgm:spPr/>
    </dgm:pt>
    <dgm:pt modelId="{3EB8F4AD-6110-C74B-ABA7-6863C4E43662}" type="pres">
      <dgm:prSet presAssocID="{D3A0B9C2-D702-8241-8B32-2BC056BEE02A}" presName="background4" presStyleLbl="node4" presStyleIdx="1" presStyleCnt="13"/>
      <dgm:spPr/>
    </dgm:pt>
    <dgm:pt modelId="{969BA77D-A4D3-1646-9D7B-4BC4DB6C9055}" type="pres">
      <dgm:prSet presAssocID="{D3A0B9C2-D702-8241-8B32-2BC056BEE02A}" presName="text4" presStyleLbl="fgAcc4" presStyleIdx="1" presStyleCnt="13" custScaleY="67522">
        <dgm:presLayoutVars>
          <dgm:chPref val="3"/>
        </dgm:presLayoutVars>
      </dgm:prSet>
      <dgm:spPr/>
    </dgm:pt>
    <dgm:pt modelId="{C0619EB2-A82B-104B-B291-0B2EB3394126}" type="pres">
      <dgm:prSet presAssocID="{D3A0B9C2-D702-8241-8B32-2BC056BEE02A}" presName="hierChild5" presStyleCnt="0"/>
      <dgm:spPr/>
    </dgm:pt>
    <dgm:pt modelId="{FEF0624B-974A-9C45-BDF6-B3F2ECDCF3CB}" type="pres">
      <dgm:prSet presAssocID="{2B0F263F-8889-9F45-8DE6-EF872EE1827E}" presName="Name23" presStyleLbl="parChTrans1D4" presStyleIdx="2" presStyleCnt="13" custSzY="233675"/>
      <dgm:spPr/>
    </dgm:pt>
    <dgm:pt modelId="{F4F7EA89-7BCE-5043-8614-CDF54D4F1BA7}" type="pres">
      <dgm:prSet presAssocID="{09BB0262-FD50-4D4B-BE08-5678C4C1A82F}" presName="hierRoot4" presStyleCnt="0"/>
      <dgm:spPr/>
    </dgm:pt>
    <dgm:pt modelId="{1A0078F0-A759-C141-87BF-48207D0EB762}" type="pres">
      <dgm:prSet presAssocID="{09BB0262-FD50-4D4B-BE08-5678C4C1A82F}" presName="composite4" presStyleCnt="0"/>
      <dgm:spPr/>
    </dgm:pt>
    <dgm:pt modelId="{06F5A505-DA9A-7348-B787-6B13AC6D4F85}" type="pres">
      <dgm:prSet presAssocID="{09BB0262-FD50-4D4B-BE08-5678C4C1A82F}" presName="background4" presStyleLbl="node4" presStyleIdx="2" presStyleCnt="13"/>
      <dgm:spPr/>
    </dgm:pt>
    <dgm:pt modelId="{21B63496-F10E-D244-9383-FE21B35220F9}" type="pres">
      <dgm:prSet presAssocID="{09BB0262-FD50-4D4B-BE08-5678C4C1A82F}" presName="text4" presStyleLbl="fgAcc4" presStyleIdx="2" presStyleCnt="13" custScaleY="67522">
        <dgm:presLayoutVars>
          <dgm:chPref val="3"/>
        </dgm:presLayoutVars>
      </dgm:prSet>
      <dgm:spPr/>
    </dgm:pt>
    <dgm:pt modelId="{F226D65F-C9DE-5C41-A418-5DFC20E12C84}" type="pres">
      <dgm:prSet presAssocID="{09BB0262-FD50-4D4B-BE08-5678C4C1A82F}" presName="hierChild5" presStyleCnt="0"/>
      <dgm:spPr/>
    </dgm:pt>
    <dgm:pt modelId="{91C0E7E3-5B30-D240-852E-ECE27A5A9234}" type="pres">
      <dgm:prSet presAssocID="{D56AD3C1-9334-7440-A000-19B531E6BA1E}" presName="Name23" presStyleLbl="parChTrans1D4" presStyleIdx="3" presStyleCnt="13" custSzY="233675"/>
      <dgm:spPr/>
    </dgm:pt>
    <dgm:pt modelId="{5DCC98FA-B807-4A4E-8624-2C15C9DA82E1}" type="pres">
      <dgm:prSet presAssocID="{43982B28-B098-DF44-A47F-32084AF3195B}" presName="hierRoot4" presStyleCnt="0"/>
      <dgm:spPr/>
    </dgm:pt>
    <dgm:pt modelId="{A0D83502-7AC4-A14D-AF4E-AE67001670B7}" type="pres">
      <dgm:prSet presAssocID="{43982B28-B098-DF44-A47F-32084AF3195B}" presName="composite4" presStyleCnt="0"/>
      <dgm:spPr/>
    </dgm:pt>
    <dgm:pt modelId="{60910878-2E44-B74A-9635-9E1EBBA43B10}" type="pres">
      <dgm:prSet presAssocID="{43982B28-B098-DF44-A47F-32084AF3195B}" presName="background4" presStyleLbl="node4" presStyleIdx="3" presStyleCnt="13"/>
      <dgm:spPr/>
    </dgm:pt>
    <dgm:pt modelId="{2ABD8088-861E-094F-968F-FA31D6D945B7}" type="pres">
      <dgm:prSet presAssocID="{43982B28-B098-DF44-A47F-32084AF3195B}" presName="text4" presStyleLbl="fgAcc4" presStyleIdx="3" presStyleCnt="13" custScaleY="67522">
        <dgm:presLayoutVars>
          <dgm:chPref val="3"/>
        </dgm:presLayoutVars>
      </dgm:prSet>
      <dgm:spPr/>
    </dgm:pt>
    <dgm:pt modelId="{050DC650-8DAA-2842-8FBC-B4310204148D}" type="pres">
      <dgm:prSet presAssocID="{43982B28-B098-DF44-A47F-32084AF3195B}" presName="hierChild5" presStyleCnt="0"/>
      <dgm:spPr/>
    </dgm:pt>
    <dgm:pt modelId="{BB6A0AE4-8738-514C-8C2D-AA484D0F690E}" type="pres">
      <dgm:prSet presAssocID="{B09C7C33-1A18-7441-93E9-FEFF35E9D737}" presName="Name17" presStyleLbl="parChTrans1D3" presStyleIdx="1" presStyleCnt="4" custSzY="233675"/>
      <dgm:spPr/>
    </dgm:pt>
    <dgm:pt modelId="{7F7400ED-415F-0149-8E90-E52211F24E1D}" type="pres">
      <dgm:prSet presAssocID="{4671BA8B-55D3-FB4A-BFD7-906300755400}" presName="hierRoot3" presStyleCnt="0"/>
      <dgm:spPr/>
    </dgm:pt>
    <dgm:pt modelId="{E52B4879-5919-EB4B-BAF6-3B521E97DA5F}" type="pres">
      <dgm:prSet presAssocID="{4671BA8B-55D3-FB4A-BFD7-906300755400}" presName="composite3" presStyleCnt="0"/>
      <dgm:spPr/>
    </dgm:pt>
    <dgm:pt modelId="{266798EF-063E-0B42-B2B1-61E8F1FA6DB3}" type="pres">
      <dgm:prSet presAssocID="{4671BA8B-55D3-FB4A-BFD7-906300755400}" presName="background3" presStyleLbl="node3" presStyleIdx="1" presStyleCnt="4"/>
      <dgm:spPr/>
    </dgm:pt>
    <dgm:pt modelId="{4896E66C-78B1-D44D-8A51-6F52F304F446}" type="pres">
      <dgm:prSet presAssocID="{4671BA8B-55D3-FB4A-BFD7-906300755400}" presName="text3" presStyleLbl="fgAcc3" presStyleIdx="1" presStyleCnt="4" custScaleY="67522">
        <dgm:presLayoutVars>
          <dgm:chPref val="3"/>
        </dgm:presLayoutVars>
      </dgm:prSet>
      <dgm:spPr/>
    </dgm:pt>
    <dgm:pt modelId="{46ACE1C0-2E1B-984B-94FE-7A980A6E57FF}" type="pres">
      <dgm:prSet presAssocID="{4671BA8B-55D3-FB4A-BFD7-906300755400}" presName="hierChild4" presStyleCnt="0"/>
      <dgm:spPr/>
    </dgm:pt>
    <dgm:pt modelId="{9967E46B-30C4-C948-994D-E4826B17F086}" type="pres">
      <dgm:prSet presAssocID="{EDC634F0-1432-594E-8F25-F4114DD8E86E}" presName="Name23" presStyleLbl="parChTrans1D4" presStyleIdx="4" presStyleCnt="13" custSzY="233675"/>
      <dgm:spPr/>
    </dgm:pt>
    <dgm:pt modelId="{2ED85DFF-9447-3C4A-941C-388707E8A546}" type="pres">
      <dgm:prSet presAssocID="{85436CE4-41DD-E142-AC4E-49591F885480}" presName="hierRoot4" presStyleCnt="0"/>
      <dgm:spPr/>
    </dgm:pt>
    <dgm:pt modelId="{F45F9F0A-44C7-7046-BDD3-C35764357C88}" type="pres">
      <dgm:prSet presAssocID="{85436CE4-41DD-E142-AC4E-49591F885480}" presName="composite4" presStyleCnt="0"/>
      <dgm:spPr/>
    </dgm:pt>
    <dgm:pt modelId="{566045CA-A263-9946-8FCD-B00A3F1413A8}" type="pres">
      <dgm:prSet presAssocID="{85436CE4-41DD-E142-AC4E-49591F885480}" presName="background4" presStyleLbl="node4" presStyleIdx="4" presStyleCnt="13"/>
      <dgm:spPr/>
    </dgm:pt>
    <dgm:pt modelId="{95213C4C-AE4E-3A40-BB84-7B9CAA3121A9}" type="pres">
      <dgm:prSet presAssocID="{85436CE4-41DD-E142-AC4E-49591F885480}" presName="text4" presStyleLbl="fgAcc4" presStyleIdx="4" presStyleCnt="13" custScaleY="67522">
        <dgm:presLayoutVars>
          <dgm:chPref val="3"/>
        </dgm:presLayoutVars>
      </dgm:prSet>
      <dgm:spPr/>
    </dgm:pt>
    <dgm:pt modelId="{4CEDF14E-340E-E548-AAA0-DBDAC4DA5352}" type="pres">
      <dgm:prSet presAssocID="{85436CE4-41DD-E142-AC4E-49591F885480}" presName="hierChild5" presStyleCnt="0"/>
      <dgm:spPr/>
    </dgm:pt>
    <dgm:pt modelId="{2DD994C8-AA09-5A42-8F26-387D28FF0EC0}" type="pres">
      <dgm:prSet presAssocID="{675CDC13-7C13-2A49-93CE-2288D5F2D838}" presName="Name23" presStyleLbl="parChTrans1D4" presStyleIdx="5" presStyleCnt="13" custSzY="233675"/>
      <dgm:spPr/>
    </dgm:pt>
    <dgm:pt modelId="{49F41D55-1A9C-4345-9699-68F187315EFC}" type="pres">
      <dgm:prSet presAssocID="{83338139-3537-F643-9FF6-E99341207CB6}" presName="hierRoot4" presStyleCnt="0"/>
      <dgm:spPr/>
    </dgm:pt>
    <dgm:pt modelId="{7B2DFF20-D481-3346-AA80-D0E84C9F066C}" type="pres">
      <dgm:prSet presAssocID="{83338139-3537-F643-9FF6-E99341207CB6}" presName="composite4" presStyleCnt="0"/>
      <dgm:spPr/>
    </dgm:pt>
    <dgm:pt modelId="{7CEEC485-9B64-214C-8931-B8CB6B372C1F}" type="pres">
      <dgm:prSet presAssocID="{83338139-3537-F643-9FF6-E99341207CB6}" presName="background4" presStyleLbl="node4" presStyleIdx="5" presStyleCnt="13"/>
      <dgm:spPr/>
    </dgm:pt>
    <dgm:pt modelId="{A9241B44-35BD-DD47-B217-3D18CDE2268E}" type="pres">
      <dgm:prSet presAssocID="{83338139-3537-F643-9FF6-E99341207CB6}" presName="text4" presStyleLbl="fgAcc4" presStyleIdx="5" presStyleCnt="13" custScaleY="67522">
        <dgm:presLayoutVars>
          <dgm:chPref val="3"/>
        </dgm:presLayoutVars>
      </dgm:prSet>
      <dgm:spPr/>
    </dgm:pt>
    <dgm:pt modelId="{B70E975E-CFFF-344C-8DED-E991D3C6F339}" type="pres">
      <dgm:prSet presAssocID="{83338139-3537-F643-9FF6-E99341207CB6}" presName="hierChild5" presStyleCnt="0"/>
      <dgm:spPr/>
    </dgm:pt>
    <dgm:pt modelId="{D3918BBF-A179-2641-B28D-48928F74B83A}" type="pres">
      <dgm:prSet presAssocID="{B1E91F3D-C089-CC4E-8AB0-7538DBBA059E}" presName="Name23" presStyleLbl="parChTrans1D4" presStyleIdx="6" presStyleCnt="13" custSzY="233675"/>
      <dgm:spPr/>
    </dgm:pt>
    <dgm:pt modelId="{E433FBC4-4F2D-2944-95FC-1FF6A552311A}" type="pres">
      <dgm:prSet presAssocID="{3355F2EA-1AF8-5D42-92BE-0EF7A57A921A}" presName="hierRoot4" presStyleCnt="0"/>
      <dgm:spPr/>
    </dgm:pt>
    <dgm:pt modelId="{00ADAEB5-622A-3949-8A62-E87E7C4C074B}" type="pres">
      <dgm:prSet presAssocID="{3355F2EA-1AF8-5D42-92BE-0EF7A57A921A}" presName="composite4" presStyleCnt="0"/>
      <dgm:spPr/>
    </dgm:pt>
    <dgm:pt modelId="{CB939308-6C2B-9A4B-9402-0736E6860A7A}" type="pres">
      <dgm:prSet presAssocID="{3355F2EA-1AF8-5D42-92BE-0EF7A57A921A}" presName="background4" presStyleLbl="node4" presStyleIdx="6" presStyleCnt="13"/>
      <dgm:spPr/>
    </dgm:pt>
    <dgm:pt modelId="{AB1BA617-10C3-0F41-8576-5B9F4DDB8BB4}" type="pres">
      <dgm:prSet presAssocID="{3355F2EA-1AF8-5D42-92BE-0EF7A57A921A}" presName="text4" presStyleLbl="fgAcc4" presStyleIdx="6" presStyleCnt="13" custScaleY="67522">
        <dgm:presLayoutVars>
          <dgm:chPref val="3"/>
        </dgm:presLayoutVars>
      </dgm:prSet>
      <dgm:spPr/>
    </dgm:pt>
    <dgm:pt modelId="{AE5A41E9-41AF-C04D-9584-D352DF9DF632}" type="pres">
      <dgm:prSet presAssocID="{3355F2EA-1AF8-5D42-92BE-0EF7A57A921A}" presName="hierChild5" presStyleCnt="0"/>
      <dgm:spPr/>
    </dgm:pt>
    <dgm:pt modelId="{C5F7E387-5FCD-7C41-8B4A-ACC70CB5AED0}" type="pres">
      <dgm:prSet presAssocID="{4A162B02-B02D-F84C-8AA8-28A500897CF3}" presName="Name23" presStyleLbl="parChTrans1D4" presStyleIdx="7" presStyleCnt="13" custSzY="233675"/>
      <dgm:spPr/>
    </dgm:pt>
    <dgm:pt modelId="{AEEDC1BF-602E-8446-8E84-0983A3CF7C3D}" type="pres">
      <dgm:prSet presAssocID="{372D30D3-F7F0-F343-B000-246295F38D64}" presName="hierRoot4" presStyleCnt="0"/>
      <dgm:spPr/>
    </dgm:pt>
    <dgm:pt modelId="{3A498BA3-0C90-6C44-A3B0-F7CA2CAC69D8}" type="pres">
      <dgm:prSet presAssocID="{372D30D3-F7F0-F343-B000-246295F38D64}" presName="composite4" presStyleCnt="0"/>
      <dgm:spPr/>
    </dgm:pt>
    <dgm:pt modelId="{737A8DC9-ED86-1944-BE7D-0AA885B8232D}" type="pres">
      <dgm:prSet presAssocID="{372D30D3-F7F0-F343-B000-246295F38D64}" presName="background4" presStyleLbl="node4" presStyleIdx="7" presStyleCnt="13"/>
      <dgm:spPr/>
    </dgm:pt>
    <dgm:pt modelId="{332E67C2-F352-0C4B-B1DA-BDBBED852263}" type="pres">
      <dgm:prSet presAssocID="{372D30D3-F7F0-F343-B000-246295F38D64}" presName="text4" presStyleLbl="fgAcc4" presStyleIdx="7" presStyleCnt="13" custScaleY="67522">
        <dgm:presLayoutVars>
          <dgm:chPref val="3"/>
        </dgm:presLayoutVars>
      </dgm:prSet>
      <dgm:spPr/>
    </dgm:pt>
    <dgm:pt modelId="{9C944C40-EF1F-E64A-A3E4-03D7924790E5}" type="pres">
      <dgm:prSet presAssocID="{372D30D3-F7F0-F343-B000-246295F38D64}" presName="hierChild5" presStyleCnt="0"/>
      <dgm:spPr/>
    </dgm:pt>
    <dgm:pt modelId="{E3E20E26-C50D-F443-9518-97C709F5ED0F}" type="pres">
      <dgm:prSet presAssocID="{9D857D51-EF64-9144-B751-364BD1021690}" presName="Name17" presStyleLbl="parChTrans1D3" presStyleIdx="2" presStyleCnt="4" custSzY="233675"/>
      <dgm:spPr/>
    </dgm:pt>
    <dgm:pt modelId="{A357EE53-C2EF-A04D-974D-149DE7F147D7}" type="pres">
      <dgm:prSet presAssocID="{9B4C94BE-EF6A-564E-A6F0-2F9A123C5362}" presName="hierRoot3" presStyleCnt="0"/>
      <dgm:spPr/>
    </dgm:pt>
    <dgm:pt modelId="{CF1EE3C3-1255-2E4C-9B77-01DBC08B98B9}" type="pres">
      <dgm:prSet presAssocID="{9B4C94BE-EF6A-564E-A6F0-2F9A123C5362}" presName="composite3" presStyleCnt="0"/>
      <dgm:spPr/>
    </dgm:pt>
    <dgm:pt modelId="{820757EB-1F3C-4A4C-A5C6-40A95404378C}" type="pres">
      <dgm:prSet presAssocID="{9B4C94BE-EF6A-564E-A6F0-2F9A123C5362}" presName="background3" presStyleLbl="node3" presStyleIdx="2" presStyleCnt="4"/>
      <dgm:spPr/>
    </dgm:pt>
    <dgm:pt modelId="{1232BB54-2F23-1A4A-86EF-19E8C47E6109}" type="pres">
      <dgm:prSet presAssocID="{9B4C94BE-EF6A-564E-A6F0-2F9A123C5362}" presName="text3" presStyleLbl="fgAcc3" presStyleIdx="2" presStyleCnt="4" custScaleY="67522">
        <dgm:presLayoutVars>
          <dgm:chPref val="3"/>
        </dgm:presLayoutVars>
      </dgm:prSet>
      <dgm:spPr/>
    </dgm:pt>
    <dgm:pt modelId="{AEB375E6-B10A-3540-9721-226AA151D398}" type="pres">
      <dgm:prSet presAssocID="{9B4C94BE-EF6A-564E-A6F0-2F9A123C5362}" presName="hierChild4" presStyleCnt="0"/>
      <dgm:spPr/>
    </dgm:pt>
    <dgm:pt modelId="{D20B2166-6614-E344-B770-C269799AB338}" type="pres">
      <dgm:prSet presAssocID="{DC4D2AD2-3577-5342-9154-31BC3D47DAEE}" presName="Name23" presStyleLbl="parChTrans1D4" presStyleIdx="8" presStyleCnt="13" custSzY="233675"/>
      <dgm:spPr/>
    </dgm:pt>
    <dgm:pt modelId="{668E6737-D4AC-5845-B92B-568A3F00DF92}" type="pres">
      <dgm:prSet presAssocID="{C7717B4B-2E2E-F441-BEA2-7CCF56CBEAB7}" presName="hierRoot4" presStyleCnt="0"/>
      <dgm:spPr/>
    </dgm:pt>
    <dgm:pt modelId="{B604E270-F812-1E49-9DB1-E89F62040A8D}" type="pres">
      <dgm:prSet presAssocID="{C7717B4B-2E2E-F441-BEA2-7CCF56CBEAB7}" presName="composite4" presStyleCnt="0"/>
      <dgm:spPr/>
    </dgm:pt>
    <dgm:pt modelId="{81D64534-9DFC-4D47-9F24-1FBA9148BA2F}" type="pres">
      <dgm:prSet presAssocID="{C7717B4B-2E2E-F441-BEA2-7CCF56CBEAB7}" presName="background4" presStyleLbl="node4" presStyleIdx="8" presStyleCnt="13"/>
      <dgm:spPr/>
    </dgm:pt>
    <dgm:pt modelId="{286EFBF8-F467-9C49-BF15-EC5A08DA1CB6}" type="pres">
      <dgm:prSet presAssocID="{C7717B4B-2E2E-F441-BEA2-7CCF56CBEAB7}" presName="text4" presStyleLbl="fgAcc4" presStyleIdx="8" presStyleCnt="13" custScaleY="67522">
        <dgm:presLayoutVars>
          <dgm:chPref val="3"/>
        </dgm:presLayoutVars>
      </dgm:prSet>
      <dgm:spPr/>
    </dgm:pt>
    <dgm:pt modelId="{D92C07DB-7B50-7E46-91D1-22F96B7EA915}" type="pres">
      <dgm:prSet presAssocID="{C7717B4B-2E2E-F441-BEA2-7CCF56CBEAB7}" presName="hierChild5" presStyleCnt="0"/>
      <dgm:spPr/>
    </dgm:pt>
    <dgm:pt modelId="{391007EA-D9DB-9C4F-829F-B7AB0A0D5628}" type="pres">
      <dgm:prSet presAssocID="{1D5380D3-2B98-C04E-8755-FCB95DCB23B5}" presName="Name23" presStyleLbl="parChTrans1D4" presStyleIdx="9" presStyleCnt="13" custSzY="233675"/>
      <dgm:spPr/>
    </dgm:pt>
    <dgm:pt modelId="{B0C2071D-2C9E-1D48-B1E3-6ED21CD2137B}" type="pres">
      <dgm:prSet presAssocID="{DDB6BA87-F8C0-9747-A7B2-784991A2446E}" presName="hierRoot4" presStyleCnt="0"/>
      <dgm:spPr/>
    </dgm:pt>
    <dgm:pt modelId="{FD0D044F-7CD7-DB4D-845F-4B7FEBFBA717}" type="pres">
      <dgm:prSet presAssocID="{DDB6BA87-F8C0-9747-A7B2-784991A2446E}" presName="composite4" presStyleCnt="0"/>
      <dgm:spPr/>
    </dgm:pt>
    <dgm:pt modelId="{121C9AC7-CBD6-A141-8B11-A09CE7B0A829}" type="pres">
      <dgm:prSet presAssocID="{DDB6BA87-F8C0-9747-A7B2-784991A2446E}" presName="background4" presStyleLbl="node4" presStyleIdx="9" presStyleCnt="13"/>
      <dgm:spPr/>
    </dgm:pt>
    <dgm:pt modelId="{09D7A8C9-7205-4F4B-9732-09ABF2A3D054}" type="pres">
      <dgm:prSet presAssocID="{DDB6BA87-F8C0-9747-A7B2-784991A2446E}" presName="text4" presStyleLbl="fgAcc4" presStyleIdx="9" presStyleCnt="13" custScaleY="67522">
        <dgm:presLayoutVars>
          <dgm:chPref val="3"/>
        </dgm:presLayoutVars>
      </dgm:prSet>
      <dgm:spPr/>
    </dgm:pt>
    <dgm:pt modelId="{548C298C-8466-F444-8BFA-C669B502A6E1}" type="pres">
      <dgm:prSet presAssocID="{DDB6BA87-F8C0-9747-A7B2-784991A2446E}" presName="hierChild5" presStyleCnt="0"/>
      <dgm:spPr/>
    </dgm:pt>
    <dgm:pt modelId="{6E948266-7137-8547-A499-A16E4E457728}" type="pres">
      <dgm:prSet presAssocID="{A6B2BD27-7463-694B-9CC2-95280AA5327A}" presName="Name23" presStyleLbl="parChTrans1D4" presStyleIdx="10" presStyleCnt="13"/>
      <dgm:spPr/>
    </dgm:pt>
    <dgm:pt modelId="{7CD41591-8AB9-D745-9715-F975DB04A138}" type="pres">
      <dgm:prSet presAssocID="{F9247674-306E-8044-B294-2411F062D813}" presName="hierRoot4" presStyleCnt="0"/>
      <dgm:spPr/>
    </dgm:pt>
    <dgm:pt modelId="{6C4B8081-4335-4B45-9164-F375D7B42F32}" type="pres">
      <dgm:prSet presAssocID="{F9247674-306E-8044-B294-2411F062D813}" presName="composite4" presStyleCnt="0"/>
      <dgm:spPr/>
    </dgm:pt>
    <dgm:pt modelId="{AFF883F1-9051-804A-BF47-CD924E344D0F}" type="pres">
      <dgm:prSet presAssocID="{F9247674-306E-8044-B294-2411F062D813}" presName="background4" presStyleLbl="node4" presStyleIdx="10" presStyleCnt="13"/>
      <dgm:spPr/>
    </dgm:pt>
    <dgm:pt modelId="{F0E420DD-E975-DD46-ABA1-775B03134CFF}" type="pres">
      <dgm:prSet presAssocID="{F9247674-306E-8044-B294-2411F062D813}" presName="text4" presStyleLbl="fgAcc4" presStyleIdx="10" presStyleCnt="13">
        <dgm:presLayoutVars>
          <dgm:chPref val="3"/>
        </dgm:presLayoutVars>
      </dgm:prSet>
      <dgm:spPr/>
    </dgm:pt>
    <dgm:pt modelId="{59542EA8-2749-7347-93E5-0282F7BE54C9}" type="pres">
      <dgm:prSet presAssocID="{F9247674-306E-8044-B294-2411F062D813}" presName="hierChild5" presStyleCnt="0"/>
      <dgm:spPr/>
    </dgm:pt>
    <dgm:pt modelId="{C7ABDBF9-01B5-2F4A-866A-7B8285E8E81E}" type="pres">
      <dgm:prSet presAssocID="{A29B19C1-DED9-7142-BB81-A5E8211D1FBA}" presName="Name23" presStyleLbl="parChTrans1D4" presStyleIdx="11" presStyleCnt="13" custSzY="233675"/>
      <dgm:spPr/>
    </dgm:pt>
    <dgm:pt modelId="{A9C057F5-AE29-674B-B1F5-FB12DEDD31FA}" type="pres">
      <dgm:prSet presAssocID="{A6CF22F2-C8B1-6D43-9AA8-BB40210A4375}" presName="hierRoot4" presStyleCnt="0"/>
      <dgm:spPr/>
    </dgm:pt>
    <dgm:pt modelId="{C22C30BD-CF69-EA49-86B0-522D3C6D12DB}" type="pres">
      <dgm:prSet presAssocID="{A6CF22F2-C8B1-6D43-9AA8-BB40210A4375}" presName="composite4" presStyleCnt="0"/>
      <dgm:spPr/>
    </dgm:pt>
    <dgm:pt modelId="{375A8279-BA20-5B48-B412-0E7DF9A4EE08}" type="pres">
      <dgm:prSet presAssocID="{A6CF22F2-C8B1-6D43-9AA8-BB40210A4375}" presName="background4" presStyleLbl="node4" presStyleIdx="11" presStyleCnt="13"/>
      <dgm:spPr/>
    </dgm:pt>
    <dgm:pt modelId="{F8DF38AC-B304-E049-B4D0-042368A7AEB3}" type="pres">
      <dgm:prSet presAssocID="{A6CF22F2-C8B1-6D43-9AA8-BB40210A4375}" presName="text4" presStyleLbl="fgAcc4" presStyleIdx="11" presStyleCnt="13" custScaleY="67522">
        <dgm:presLayoutVars>
          <dgm:chPref val="3"/>
        </dgm:presLayoutVars>
      </dgm:prSet>
      <dgm:spPr/>
    </dgm:pt>
    <dgm:pt modelId="{B4FACC64-4EF3-3641-915B-99C8162E839B}" type="pres">
      <dgm:prSet presAssocID="{A6CF22F2-C8B1-6D43-9AA8-BB40210A4375}" presName="hierChild5" presStyleCnt="0"/>
      <dgm:spPr/>
    </dgm:pt>
    <dgm:pt modelId="{F192260B-C443-694B-AF89-3F15EBAC8962}" type="pres">
      <dgm:prSet presAssocID="{6EBE231D-543D-9C4B-9A9B-A8F6D3956F32}" presName="Name23" presStyleLbl="parChTrans1D4" presStyleIdx="12" presStyleCnt="13" custSzY="233675"/>
      <dgm:spPr/>
    </dgm:pt>
    <dgm:pt modelId="{0D203654-C589-E64F-B5B8-AECD7EA810C4}" type="pres">
      <dgm:prSet presAssocID="{0EEE0311-1023-6149-ACC8-AA8B46A7D880}" presName="hierRoot4" presStyleCnt="0"/>
      <dgm:spPr/>
    </dgm:pt>
    <dgm:pt modelId="{B21A3517-60D8-F94B-A2CE-3CA0692D9577}" type="pres">
      <dgm:prSet presAssocID="{0EEE0311-1023-6149-ACC8-AA8B46A7D880}" presName="composite4" presStyleCnt="0"/>
      <dgm:spPr/>
    </dgm:pt>
    <dgm:pt modelId="{466D4F23-B3E8-DD49-9A89-E9224D630F52}" type="pres">
      <dgm:prSet presAssocID="{0EEE0311-1023-6149-ACC8-AA8B46A7D880}" presName="background4" presStyleLbl="node4" presStyleIdx="12" presStyleCnt="13"/>
      <dgm:spPr/>
    </dgm:pt>
    <dgm:pt modelId="{4DF6271C-9FC5-5844-A584-AAFA370867EE}" type="pres">
      <dgm:prSet presAssocID="{0EEE0311-1023-6149-ACC8-AA8B46A7D880}" presName="text4" presStyleLbl="fgAcc4" presStyleIdx="12" presStyleCnt="13" custScaleY="67522">
        <dgm:presLayoutVars>
          <dgm:chPref val="3"/>
        </dgm:presLayoutVars>
      </dgm:prSet>
      <dgm:spPr/>
    </dgm:pt>
    <dgm:pt modelId="{A79DEC07-212C-7F42-A007-68D4BA12AE28}" type="pres">
      <dgm:prSet presAssocID="{0EEE0311-1023-6149-ACC8-AA8B46A7D880}" presName="hierChild5" presStyleCnt="0"/>
      <dgm:spPr/>
    </dgm:pt>
    <dgm:pt modelId="{EFF4F474-E777-E24C-A8CF-90FE391989F7}" type="pres">
      <dgm:prSet presAssocID="{F99DA377-0C62-8943-9D46-CA0D6E0B80E5}" presName="Name10" presStyleLbl="parChTrans1D2" presStyleIdx="1" presStyleCnt="2" custSzY="233675"/>
      <dgm:spPr/>
    </dgm:pt>
    <dgm:pt modelId="{385812CF-A7B1-7E45-BCEF-2FCC93E9BDDC}" type="pres">
      <dgm:prSet presAssocID="{135C4A47-E34A-D34F-919C-3E52BFEA1689}" presName="hierRoot2" presStyleCnt="0"/>
      <dgm:spPr/>
    </dgm:pt>
    <dgm:pt modelId="{87A4FE40-9758-C643-969E-38037CEBE323}" type="pres">
      <dgm:prSet presAssocID="{135C4A47-E34A-D34F-919C-3E52BFEA1689}" presName="composite2" presStyleCnt="0"/>
      <dgm:spPr/>
    </dgm:pt>
    <dgm:pt modelId="{F520F08B-AF23-0C4D-BE01-3F7044DF73A7}" type="pres">
      <dgm:prSet presAssocID="{135C4A47-E34A-D34F-919C-3E52BFEA1689}" presName="background2" presStyleLbl="node2" presStyleIdx="1" presStyleCnt="2"/>
      <dgm:spPr/>
    </dgm:pt>
    <dgm:pt modelId="{15EDBBFA-AA53-2445-896C-FEFB793B8FF4}" type="pres">
      <dgm:prSet presAssocID="{135C4A47-E34A-D34F-919C-3E52BFEA1689}" presName="text2" presStyleLbl="fgAcc2" presStyleIdx="1" presStyleCnt="2" custScaleY="67522">
        <dgm:presLayoutVars>
          <dgm:chPref val="3"/>
        </dgm:presLayoutVars>
      </dgm:prSet>
      <dgm:spPr/>
    </dgm:pt>
    <dgm:pt modelId="{683F233E-A728-BE41-A92F-CE446068A8E7}" type="pres">
      <dgm:prSet presAssocID="{135C4A47-E34A-D34F-919C-3E52BFEA1689}" presName="hierChild3" presStyleCnt="0"/>
      <dgm:spPr/>
    </dgm:pt>
    <dgm:pt modelId="{F3593EB7-3BA7-0D46-A9CF-25A8B9114EE0}" type="pres">
      <dgm:prSet presAssocID="{0CA91A3A-DEF5-5747-B56C-59F8CE9B43F5}" presName="Name17" presStyleLbl="parChTrans1D3" presStyleIdx="3" presStyleCnt="4" custSzY="233675"/>
      <dgm:spPr/>
    </dgm:pt>
    <dgm:pt modelId="{2FB4CDCA-F03C-7C45-A6CB-9AA3744BB9A8}" type="pres">
      <dgm:prSet presAssocID="{736C9452-5927-7A41-BE09-094825B5F2AE}" presName="hierRoot3" presStyleCnt="0"/>
      <dgm:spPr/>
    </dgm:pt>
    <dgm:pt modelId="{74C7E457-6885-F344-A629-21DDFF6D2DE1}" type="pres">
      <dgm:prSet presAssocID="{736C9452-5927-7A41-BE09-094825B5F2AE}" presName="composite3" presStyleCnt="0"/>
      <dgm:spPr/>
    </dgm:pt>
    <dgm:pt modelId="{41E4FABD-3185-2C45-B1D8-FEAF23537035}" type="pres">
      <dgm:prSet presAssocID="{736C9452-5927-7A41-BE09-094825B5F2AE}" presName="background3" presStyleLbl="node3" presStyleIdx="3" presStyleCnt="4"/>
      <dgm:spPr/>
    </dgm:pt>
    <dgm:pt modelId="{77F4DD35-7ADC-7F4F-85A9-C3362CDF046D}" type="pres">
      <dgm:prSet presAssocID="{736C9452-5927-7A41-BE09-094825B5F2AE}" presName="text3" presStyleLbl="fgAcc3" presStyleIdx="3" presStyleCnt="4" custScaleY="67522">
        <dgm:presLayoutVars>
          <dgm:chPref val="3"/>
        </dgm:presLayoutVars>
      </dgm:prSet>
      <dgm:spPr/>
    </dgm:pt>
    <dgm:pt modelId="{B087C71B-D0E5-9C41-9922-DF9C1EC22A00}" type="pres">
      <dgm:prSet presAssocID="{736C9452-5927-7A41-BE09-094825B5F2AE}" presName="hierChild4" presStyleCnt="0"/>
      <dgm:spPr/>
    </dgm:pt>
  </dgm:ptLst>
  <dgm:cxnLst>
    <dgm:cxn modelId="{E6AB2000-93FC-CD43-83EF-142898E957CF}" srcId="{DDB6BA87-F8C0-9747-A7B2-784991A2446E}" destId="{F9247674-306E-8044-B294-2411F062D813}" srcOrd="0" destOrd="0" parTransId="{A6B2BD27-7463-694B-9CC2-95280AA5327A}" sibTransId="{152F25DF-3389-2844-806D-175688C691F8}"/>
    <dgm:cxn modelId="{F58F5000-B3B7-7843-A376-74AB9FB25550}" type="presOf" srcId="{675CDC13-7C13-2A49-93CE-2288D5F2D838}" destId="{2DD994C8-AA09-5A42-8F26-387D28FF0EC0}" srcOrd="0" destOrd="0" presId="urn:microsoft.com/office/officeart/2005/8/layout/hierarchy1"/>
    <dgm:cxn modelId="{87F92106-4FFB-1A43-84E7-1CD26232A2E2}" type="presOf" srcId="{F99DA377-0C62-8943-9D46-CA0D6E0B80E5}" destId="{EFF4F474-E777-E24C-A8CF-90FE391989F7}" srcOrd="0" destOrd="0" presId="urn:microsoft.com/office/officeart/2005/8/layout/hierarchy1"/>
    <dgm:cxn modelId="{741E8714-D135-F246-A9EE-4FC12A839C8F}" type="presOf" srcId="{D3A0B9C2-D702-8241-8B32-2BC056BEE02A}" destId="{969BA77D-A4D3-1646-9D7B-4BC4DB6C9055}" srcOrd="0" destOrd="0" presId="urn:microsoft.com/office/officeart/2005/8/layout/hierarchy1"/>
    <dgm:cxn modelId="{7B2AD918-47D7-B74C-9B3B-F40FDC84C232}" srcId="{9B4C94BE-EF6A-564E-A6F0-2F9A123C5362}" destId="{A6CF22F2-C8B1-6D43-9AA8-BB40210A4375}" srcOrd="1" destOrd="0" parTransId="{A29B19C1-DED9-7142-BB81-A5E8211D1FBA}" sibTransId="{F8FEFD3F-8D52-E24A-A6DA-D7A7499A14ED}"/>
    <dgm:cxn modelId="{D420511D-7F98-AD4A-8B15-4930F0F0C4CD}" type="presOf" srcId="{9D857D51-EF64-9144-B751-364BD1021690}" destId="{E3E20E26-C50D-F443-9518-97C709F5ED0F}" srcOrd="0" destOrd="0" presId="urn:microsoft.com/office/officeart/2005/8/layout/hierarchy1"/>
    <dgm:cxn modelId="{BCAEF51E-5E70-FF46-9DA5-8CA8476AA1DD}" srcId="{C7717B4B-2E2E-F441-BEA2-7CCF56CBEAB7}" destId="{DDB6BA87-F8C0-9747-A7B2-784991A2446E}" srcOrd="0" destOrd="0" parTransId="{1D5380D3-2B98-C04E-8755-FCB95DCB23B5}" sibTransId="{F2FBCAE3-21A4-FB4D-A830-D8F78D1CC0A4}"/>
    <dgm:cxn modelId="{51BCAF20-D790-2744-859D-9BADCEF06BF3}" type="presOf" srcId="{DC4D2AD2-3577-5342-9154-31BC3D47DAEE}" destId="{D20B2166-6614-E344-B770-C269799AB338}" srcOrd="0" destOrd="0" presId="urn:microsoft.com/office/officeart/2005/8/layout/hierarchy1"/>
    <dgm:cxn modelId="{ACF72E23-3DC5-444E-887F-FC662D1279B0}" type="presOf" srcId="{C7717B4B-2E2E-F441-BEA2-7CCF56CBEAB7}" destId="{286EFBF8-F467-9C49-BF15-EC5A08DA1CB6}" srcOrd="0" destOrd="0" presId="urn:microsoft.com/office/officeart/2005/8/layout/hierarchy1"/>
    <dgm:cxn modelId="{F90A5D26-866A-184A-8C5D-2336391FA629}" srcId="{0273A838-AE80-7448-9C1E-56A49F373EBB}" destId="{4671BA8B-55D3-FB4A-BFD7-906300755400}" srcOrd="1" destOrd="0" parTransId="{B09C7C33-1A18-7441-93E9-FEFF35E9D737}" sibTransId="{A105F6DE-ABD6-9A48-8EA6-524191DE2999}"/>
    <dgm:cxn modelId="{20EC272A-1BF0-9F43-9612-1CD3BFE6C260}" srcId="{9B4C94BE-EF6A-564E-A6F0-2F9A123C5362}" destId="{C7717B4B-2E2E-F441-BEA2-7CCF56CBEAB7}" srcOrd="0" destOrd="0" parTransId="{DC4D2AD2-3577-5342-9154-31BC3D47DAEE}" sibTransId="{8B195A6D-9CB7-074B-8BA6-4F0DA94DB54C}"/>
    <dgm:cxn modelId="{16BFD731-FE6D-8F41-AC76-BE0C7842155F}" type="presOf" srcId="{1757983A-3489-4744-8AA9-60234C347D28}" destId="{A4554450-4306-0940-A850-05F514B50D74}" srcOrd="0" destOrd="0" presId="urn:microsoft.com/office/officeart/2005/8/layout/hierarchy1"/>
    <dgm:cxn modelId="{BC67BE35-AD0C-3C49-9912-749ACB00E246}" srcId="{C3F44BAF-AC61-9941-BC69-BF6325FC1E88}" destId="{135C4A47-E34A-D34F-919C-3E52BFEA1689}" srcOrd="1" destOrd="0" parTransId="{F99DA377-0C62-8943-9D46-CA0D6E0B80E5}" sibTransId="{EC0357BA-BACB-5449-A526-C4349EF1B611}"/>
    <dgm:cxn modelId="{FBD3A33C-2059-054F-9ADF-FED412B23238}" type="presOf" srcId="{3CF1128F-7AEE-3244-8C31-A13B6B03AB2E}" destId="{C330704D-1BD3-C74E-BF20-43152B018303}" srcOrd="0" destOrd="0" presId="urn:microsoft.com/office/officeart/2005/8/layout/hierarchy1"/>
    <dgm:cxn modelId="{83C1B35C-F808-374A-B098-D83EA62093A8}" type="presOf" srcId="{A29B19C1-DED9-7142-BB81-A5E8211D1FBA}" destId="{C7ABDBF9-01B5-2F4A-866A-7B8285E8E81E}" srcOrd="0" destOrd="0" presId="urn:microsoft.com/office/officeart/2005/8/layout/hierarchy1"/>
    <dgm:cxn modelId="{9EE8C35E-2A9A-5A49-9B8E-952E205624D0}" type="presOf" srcId="{C3F44BAF-AC61-9941-BC69-BF6325FC1E88}" destId="{166A798F-4338-A346-8611-33BE59564728}" srcOrd="0" destOrd="0" presId="urn:microsoft.com/office/officeart/2005/8/layout/hierarchy1"/>
    <dgm:cxn modelId="{0133FA5F-8ED3-D647-8BAC-0D1A0CD36558}" type="presOf" srcId="{09BB0262-FD50-4D4B-BE08-5678C4C1A82F}" destId="{21B63496-F10E-D244-9383-FE21B35220F9}" srcOrd="0" destOrd="0" presId="urn:microsoft.com/office/officeart/2005/8/layout/hierarchy1"/>
    <dgm:cxn modelId="{3E89C968-AC21-0A4A-86D7-519AAFA07E1C}" srcId="{A6CF22F2-C8B1-6D43-9AA8-BB40210A4375}" destId="{0EEE0311-1023-6149-ACC8-AA8B46A7D880}" srcOrd="0" destOrd="0" parTransId="{6EBE231D-543D-9C4B-9A9B-A8F6D3956F32}" sibTransId="{535ABDF0-4319-F940-B50B-C2850091CF7B}"/>
    <dgm:cxn modelId="{AC75044E-4DA0-5348-8C4A-3E6B4C609F98}" type="presOf" srcId="{A6CF22F2-C8B1-6D43-9AA8-BB40210A4375}" destId="{F8DF38AC-B304-E049-B4D0-042368A7AEB3}" srcOrd="0" destOrd="0" presId="urn:microsoft.com/office/officeart/2005/8/layout/hierarchy1"/>
    <dgm:cxn modelId="{71E41A4F-61EC-2141-8868-863A37A16D19}" type="presOf" srcId="{83338139-3537-F643-9FF6-E99341207CB6}" destId="{A9241B44-35BD-DD47-B217-3D18CDE2268E}" srcOrd="0" destOrd="0" presId="urn:microsoft.com/office/officeart/2005/8/layout/hierarchy1"/>
    <dgm:cxn modelId="{DEE1D96F-CD71-2748-B2B4-5FC18C3399E5}" srcId="{3355F2EA-1AF8-5D42-92BE-0EF7A57A921A}" destId="{372D30D3-F7F0-F343-B000-246295F38D64}" srcOrd="0" destOrd="0" parTransId="{4A162B02-B02D-F84C-8AA8-28A500897CF3}" sibTransId="{E84B4E00-086F-7348-A625-42AA7CE5E9D5}"/>
    <dgm:cxn modelId="{FC65D770-CF37-6E41-8E4E-131E0D692C40}" type="presOf" srcId="{C8E9B1CB-ADE0-5A47-944E-16E964980F96}" destId="{44215E32-764E-B14A-B57F-D4578539745A}" srcOrd="0" destOrd="0" presId="urn:microsoft.com/office/officeart/2005/8/layout/hierarchy1"/>
    <dgm:cxn modelId="{3BC53072-86AB-6649-8B2E-EEEA7B6728D4}" type="presOf" srcId="{DDB6BA87-F8C0-9747-A7B2-784991A2446E}" destId="{09D7A8C9-7205-4F4B-9732-09ABF2A3D054}" srcOrd="0" destOrd="0" presId="urn:microsoft.com/office/officeart/2005/8/layout/hierarchy1"/>
    <dgm:cxn modelId="{73F05A52-0F90-7C46-B461-6729B28B2AF1}" type="presOf" srcId="{135C4A47-E34A-D34F-919C-3E52BFEA1689}" destId="{15EDBBFA-AA53-2445-896C-FEFB793B8FF4}" srcOrd="0" destOrd="0" presId="urn:microsoft.com/office/officeart/2005/8/layout/hierarchy1"/>
    <dgm:cxn modelId="{E15DDD72-0479-874F-B0D0-DA933008F437}" type="presOf" srcId="{4A162B02-B02D-F84C-8AA8-28A500897CF3}" destId="{C5F7E387-5FCD-7C41-8B4A-ACC70CB5AED0}" srcOrd="0" destOrd="0" presId="urn:microsoft.com/office/officeart/2005/8/layout/hierarchy1"/>
    <dgm:cxn modelId="{80722553-E4E2-4042-8F69-D3D89694BC1B}" type="presOf" srcId="{0273A838-AE80-7448-9C1E-56A49F373EBB}" destId="{876D14E6-32F7-0244-A671-285E83F03BED}" srcOrd="0" destOrd="0" presId="urn:microsoft.com/office/officeart/2005/8/layout/hierarchy1"/>
    <dgm:cxn modelId="{A646B554-DAC9-8941-B572-EB160F8BB03B}" srcId="{0273A838-AE80-7448-9C1E-56A49F373EBB}" destId="{3CF1128F-7AEE-3244-8C31-A13B6B03AB2E}" srcOrd="0" destOrd="0" parTransId="{29F8EF32-19D7-834E-B361-0A05769B88F2}" sibTransId="{8F284EBC-23FE-BF45-81C5-224BE901AFA9}"/>
    <dgm:cxn modelId="{58E48656-2E62-D24B-BEE7-C044F4DF9801}" type="presOf" srcId="{85436CE4-41DD-E142-AC4E-49591F885480}" destId="{95213C4C-AE4E-3A40-BB84-7B9CAA3121A9}" srcOrd="0" destOrd="0" presId="urn:microsoft.com/office/officeart/2005/8/layout/hierarchy1"/>
    <dgm:cxn modelId="{B4DB6179-7D27-834D-984F-AEEB252489AE}" type="presOf" srcId="{43982B28-B098-DF44-A47F-32084AF3195B}" destId="{2ABD8088-861E-094F-968F-FA31D6D945B7}" srcOrd="0" destOrd="0" presId="urn:microsoft.com/office/officeart/2005/8/layout/hierarchy1"/>
    <dgm:cxn modelId="{E7135D7A-774E-A94E-B7FA-868E3810DB55}" type="presOf" srcId="{372D30D3-F7F0-F343-B000-246295F38D64}" destId="{332E67C2-F352-0C4B-B1DA-BDBBED852263}" srcOrd="0" destOrd="0" presId="urn:microsoft.com/office/officeart/2005/8/layout/hierarchy1"/>
    <dgm:cxn modelId="{0BDF947F-39F9-8249-AB0E-2A682BCC47A5}" srcId="{D3D30922-DEAC-824A-8FBF-199FC94B12AE}" destId="{C3F44BAF-AC61-9941-BC69-BF6325FC1E88}" srcOrd="0" destOrd="0" parTransId="{D394EF3D-15E9-DB4A-A15C-12F778859393}" sibTransId="{976C5347-724B-234D-AC63-25059D1D93A4}"/>
    <dgm:cxn modelId="{D7951B81-7713-EF48-B337-2697269AEE1B}" type="presOf" srcId="{AD7CF844-6C10-F341-97A0-2F7050CF8337}" destId="{4E496FAD-BCB6-7C44-9E3B-308DE61E41B4}" srcOrd="0" destOrd="0" presId="urn:microsoft.com/office/officeart/2005/8/layout/hierarchy1"/>
    <dgm:cxn modelId="{59BC7481-8537-2F48-BB50-ACE3C5C880CA}" type="presOf" srcId="{D56AD3C1-9334-7440-A000-19B531E6BA1E}" destId="{91C0E7E3-5B30-D240-852E-ECE27A5A9234}" srcOrd="0" destOrd="0" presId="urn:microsoft.com/office/officeart/2005/8/layout/hierarchy1"/>
    <dgm:cxn modelId="{81916682-297F-6045-BB57-5E37D44784AC}" srcId="{4671BA8B-55D3-FB4A-BFD7-906300755400}" destId="{3355F2EA-1AF8-5D42-92BE-0EF7A57A921A}" srcOrd="1" destOrd="0" parTransId="{B1E91F3D-C089-CC4E-8AB0-7538DBBA059E}" sibTransId="{35E772CA-1394-964B-825E-B4BDB06691ED}"/>
    <dgm:cxn modelId="{B6D93E83-387E-D143-852F-983AFC3A8062}" type="presOf" srcId="{9B4C94BE-EF6A-564E-A6F0-2F9A123C5362}" destId="{1232BB54-2F23-1A4A-86EF-19E8C47E6109}" srcOrd="0" destOrd="0" presId="urn:microsoft.com/office/officeart/2005/8/layout/hierarchy1"/>
    <dgm:cxn modelId="{47C63690-066F-1642-B5F0-D4A59AFEA704}" srcId="{4671BA8B-55D3-FB4A-BFD7-906300755400}" destId="{85436CE4-41DD-E142-AC4E-49591F885480}" srcOrd="0" destOrd="0" parTransId="{EDC634F0-1432-594E-8F25-F4114DD8E86E}" sibTransId="{1422FF49-02DB-4B4E-B221-91C5636C11D0}"/>
    <dgm:cxn modelId="{F4C92491-18BB-1846-9722-F16119FBD08C}" type="presOf" srcId="{EDC634F0-1432-594E-8F25-F4114DD8E86E}" destId="{9967E46B-30C4-C948-994D-E4826B17F086}" srcOrd="0" destOrd="0" presId="urn:microsoft.com/office/officeart/2005/8/layout/hierarchy1"/>
    <dgm:cxn modelId="{70A49491-F73A-EE4C-B069-A8C8494F2B4F}" srcId="{0273A838-AE80-7448-9C1E-56A49F373EBB}" destId="{9B4C94BE-EF6A-564E-A6F0-2F9A123C5362}" srcOrd="2" destOrd="0" parTransId="{9D857D51-EF64-9144-B751-364BD1021690}" sibTransId="{4100EEC9-117F-5641-A435-500E903E11A2}"/>
    <dgm:cxn modelId="{5E337D96-F82B-2644-A0CE-73A34411945C}" srcId="{135C4A47-E34A-D34F-919C-3E52BFEA1689}" destId="{736C9452-5927-7A41-BE09-094825B5F2AE}" srcOrd="0" destOrd="0" parTransId="{0CA91A3A-DEF5-5747-B56C-59F8CE9B43F5}" sibTransId="{F72B64C0-7908-A24F-94F7-D0C9766B5F10}"/>
    <dgm:cxn modelId="{B1D5DA97-501D-504D-BEDF-1A6A61DC9F38}" srcId="{3CF1128F-7AEE-3244-8C31-A13B6B03AB2E}" destId="{AD7CF844-6C10-F341-97A0-2F7050CF8337}" srcOrd="0" destOrd="0" parTransId="{1757983A-3489-4744-8AA9-60234C347D28}" sibTransId="{B2A88A6C-7A1E-D147-9089-438CAC3F17C2}"/>
    <dgm:cxn modelId="{0AB1F4AA-F858-BA48-99CD-CEB2018F8D8A}" srcId="{09BB0262-FD50-4D4B-BE08-5678C4C1A82F}" destId="{43982B28-B098-DF44-A47F-32084AF3195B}" srcOrd="0" destOrd="0" parTransId="{D56AD3C1-9334-7440-A000-19B531E6BA1E}" sibTransId="{9C7845A9-FC07-8E4D-9C40-3A58BB88DD3D}"/>
    <dgm:cxn modelId="{3F9922AB-D8BE-4248-BA4E-D72F5694D6EB}" type="presOf" srcId="{1D5380D3-2B98-C04E-8755-FCB95DCB23B5}" destId="{391007EA-D9DB-9C4F-829F-B7AB0A0D5628}" srcOrd="0" destOrd="0" presId="urn:microsoft.com/office/officeart/2005/8/layout/hierarchy1"/>
    <dgm:cxn modelId="{61EE3EB2-4ACE-6040-818C-61C0502A986E}" type="presOf" srcId="{B09C7C33-1A18-7441-93E9-FEFF35E9D737}" destId="{BB6A0AE4-8738-514C-8C2D-AA484D0F690E}" srcOrd="0" destOrd="0" presId="urn:microsoft.com/office/officeart/2005/8/layout/hierarchy1"/>
    <dgm:cxn modelId="{3F935EB3-2426-1742-B608-0100733E12A2}" type="presOf" srcId="{B1E91F3D-C089-CC4E-8AB0-7538DBBA059E}" destId="{D3918BBF-A179-2641-B28D-48928F74B83A}" srcOrd="0" destOrd="0" presId="urn:microsoft.com/office/officeart/2005/8/layout/hierarchy1"/>
    <dgm:cxn modelId="{80F7A9B8-0A7A-D046-A02C-FF008D8E469A}" type="presOf" srcId="{2B0F263F-8889-9F45-8DE6-EF872EE1827E}" destId="{FEF0624B-974A-9C45-BDF6-B3F2ECDCF3CB}" srcOrd="0" destOrd="0" presId="urn:microsoft.com/office/officeart/2005/8/layout/hierarchy1"/>
    <dgm:cxn modelId="{550F42BA-2AAD-9843-8D3D-ED6E72E0AD76}" type="presOf" srcId="{0CA91A3A-DEF5-5747-B56C-59F8CE9B43F5}" destId="{F3593EB7-3BA7-0D46-A9CF-25A8B9114EE0}" srcOrd="0" destOrd="0" presId="urn:microsoft.com/office/officeart/2005/8/layout/hierarchy1"/>
    <dgm:cxn modelId="{40F25CC2-F1E5-354D-92F4-6EB2B9F6F98A}" type="presOf" srcId="{6EBE231D-543D-9C4B-9A9B-A8F6D3956F32}" destId="{F192260B-C443-694B-AF89-3F15EBAC8962}" srcOrd="0" destOrd="0" presId="urn:microsoft.com/office/officeart/2005/8/layout/hierarchy1"/>
    <dgm:cxn modelId="{899D78C3-C263-2748-B97E-9E0F59B219F5}" type="presOf" srcId="{4671BA8B-55D3-FB4A-BFD7-906300755400}" destId="{4896E66C-78B1-D44D-8A51-6F52F304F446}" srcOrd="0" destOrd="0" presId="urn:microsoft.com/office/officeart/2005/8/layout/hierarchy1"/>
    <dgm:cxn modelId="{A994C6C7-8B2D-EC4F-8998-2357A2E6276C}" srcId="{C3F44BAF-AC61-9941-BC69-BF6325FC1E88}" destId="{0273A838-AE80-7448-9C1E-56A49F373EBB}" srcOrd="0" destOrd="0" parTransId="{096D0C86-5962-EB48-9E54-4B73237A0348}" sibTransId="{072FFB51-1DE8-4546-8B6A-097829AD67C9}"/>
    <dgm:cxn modelId="{A4196BD1-4494-ED45-9EF2-B3F645D88874}" srcId="{3CF1128F-7AEE-3244-8C31-A13B6B03AB2E}" destId="{09BB0262-FD50-4D4B-BE08-5678C4C1A82F}" srcOrd="1" destOrd="0" parTransId="{2B0F263F-8889-9F45-8DE6-EF872EE1827E}" sibTransId="{E80AFE00-DC9F-1044-8E19-9317A5503270}"/>
    <dgm:cxn modelId="{96B867D4-19F4-CE4E-B27F-05D926520385}" srcId="{AD7CF844-6C10-F341-97A0-2F7050CF8337}" destId="{D3A0B9C2-D702-8241-8B32-2BC056BEE02A}" srcOrd="0" destOrd="0" parTransId="{C8E9B1CB-ADE0-5A47-944E-16E964980F96}" sibTransId="{F068A0B5-6283-9341-A875-6885A3707F58}"/>
    <dgm:cxn modelId="{5F6564DA-660A-6642-83E8-0DD61BD3CCE2}" type="presOf" srcId="{D3D30922-DEAC-824A-8FBF-199FC94B12AE}" destId="{5CE22261-2C1D-2E47-A8AB-CBD5422063E0}" srcOrd="0" destOrd="0" presId="urn:microsoft.com/office/officeart/2005/8/layout/hierarchy1"/>
    <dgm:cxn modelId="{F7B47EDB-BAB9-4A40-A981-291E54A6FF37}" srcId="{85436CE4-41DD-E142-AC4E-49591F885480}" destId="{83338139-3537-F643-9FF6-E99341207CB6}" srcOrd="0" destOrd="0" parTransId="{675CDC13-7C13-2A49-93CE-2288D5F2D838}" sibTransId="{E4A3EFE1-D2C0-704F-B073-52094B7F484D}"/>
    <dgm:cxn modelId="{674FF4DB-0680-BC4F-A74E-14B7F3A84D89}" type="presOf" srcId="{A6B2BD27-7463-694B-9CC2-95280AA5327A}" destId="{6E948266-7137-8547-A499-A16E4E457728}" srcOrd="0" destOrd="0" presId="urn:microsoft.com/office/officeart/2005/8/layout/hierarchy1"/>
    <dgm:cxn modelId="{436454DE-FF9A-9B40-A643-E7DCFDCCD936}" type="presOf" srcId="{736C9452-5927-7A41-BE09-094825B5F2AE}" destId="{77F4DD35-7ADC-7F4F-85A9-C3362CDF046D}" srcOrd="0" destOrd="0" presId="urn:microsoft.com/office/officeart/2005/8/layout/hierarchy1"/>
    <dgm:cxn modelId="{EA46F0DF-39A2-6741-8050-85D7E74DC425}" type="presOf" srcId="{096D0C86-5962-EB48-9E54-4B73237A0348}" destId="{3F2CF484-2661-D845-A1E1-E32156908655}" srcOrd="0" destOrd="0" presId="urn:microsoft.com/office/officeart/2005/8/layout/hierarchy1"/>
    <dgm:cxn modelId="{8A32A8E0-6B8E-B841-A30E-1CA34821C0A1}" type="presOf" srcId="{29F8EF32-19D7-834E-B361-0A05769B88F2}" destId="{2170435A-C16E-D34A-937B-93A9716D8D73}" srcOrd="0" destOrd="0" presId="urn:microsoft.com/office/officeart/2005/8/layout/hierarchy1"/>
    <dgm:cxn modelId="{16A037E9-9770-E246-AEDC-C0745EB1655E}" type="presOf" srcId="{F9247674-306E-8044-B294-2411F062D813}" destId="{F0E420DD-E975-DD46-ABA1-775B03134CFF}" srcOrd="0" destOrd="0" presId="urn:microsoft.com/office/officeart/2005/8/layout/hierarchy1"/>
    <dgm:cxn modelId="{0F983FEC-FD44-D042-9148-B807E7E1E351}" type="presOf" srcId="{3355F2EA-1AF8-5D42-92BE-0EF7A57A921A}" destId="{AB1BA617-10C3-0F41-8576-5B9F4DDB8BB4}" srcOrd="0" destOrd="0" presId="urn:microsoft.com/office/officeart/2005/8/layout/hierarchy1"/>
    <dgm:cxn modelId="{9DF626F4-A833-744A-8352-25A073E17680}" type="presOf" srcId="{0EEE0311-1023-6149-ACC8-AA8B46A7D880}" destId="{4DF6271C-9FC5-5844-A584-AAFA370867EE}" srcOrd="0" destOrd="0" presId="urn:microsoft.com/office/officeart/2005/8/layout/hierarchy1"/>
    <dgm:cxn modelId="{B32EA74F-352B-F94F-A28E-C1E234155EE0}" type="presParOf" srcId="{5CE22261-2C1D-2E47-A8AB-CBD5422063E0}" destId="{14CD9DFB-D537-0346-87F2-EDFBCE865BCB}" srcOrd="0" destOrd="0" presId="urn:microsoft.com/office/officeart/2005/8/layout/hierarchy1"/>
    <dgm:cxn modelId="{003F94C3-E2B4-E543-A645-1818F75C6F5F}" type="presParOf" srcId="{14CD9DFB-D537-0346-87F2-EDFBCE865BCB}" destId="{0A5F9168-7337-F548-BC2D-BAFCC84E8498}" srcOrd="0" destOrd="0" presId="urn:microsoft.com/office/officeart/2005/8/layout/hierarchy1"/>
    <dgm:cxn modelId="{584522E4-FCEE-FA46-89A3-252EACAF5DD6}" type="presParOf" srcId="{0A5F9168-7337-F548-BC2D-BAFCC84E8498}" destId="{80F44B41-1B40-0747-B225-2F802463615F}" srcOrd="0" destOrd="0" presId="urn:microsoft.com/office/officeart/2005/8/layout/hierarchy1"/>
    <dgm:cxn modelId="{D1DF8F30-E21E-BD42-8C2D-77C5E0F05930}" type="presParOf" srcId="{0A5F9168-7337-F548-BC2D-BAFCC84E8498}" destId="{166A798F-4338-A346-8611-33BE59564728}" srcOrd="1" destOrd="0" presId="urn:microsoft.com/office/officeart/2005/8/layout/hierarchy1"/>
    <dgm:cxn modelId="{96D85782-A515-EB45-8D89-F384AE860AC6}" type="presParOf" srcId="{14CD9DFB-D537-0346-87F2-EDFBCE865BCB}" destId="{391F4F71-A87F-344F-9A85-5C8CE3C4AD34}" srcOrd="1" destOrd="0" presId="urn:microsoft.com/office/officeart/2005/8/layout/hierarchy1"/>
    <dgm:cxn modelId="{E6B2ADDD-C5E5-D34B-96CC-D08F5F643D0B}" type="presParOf" srcId="{391F4F71-A87F-344F-9A85-5C8CE3C4AD34}" destId="{3F2CF484-2661-D845-A1E1-E32156908655}" srcOrd="0" destOrd="0" presId="urn:microsoft.com/office/officeart/2005/8/layout/hierarchy1"/>
    <dgm:cxn modelId="{17D06BA1-CAD9-CF4D-BC8A-278FBF01C67D}" type="presParOf" srcId="{391F4F71-A87F-344F-9A85-5C8CE3C4AD34}" destId="{1C8C5FB1-8DB8-B546-881E-977E8C57A7A0}" srcOrd="1" destOrd="0" presId="urn:microsoft.com/office/officeart/2005/8/layout/hierarchy1"/>
    <dgm:cxn modelId="{0599197D-14A7-2D48-AC7E-C9972445FF89}" type="presParOf" srcId="{1C8C5FB1-8DB8-B546-881E-977E8C57A7A0}" destId="{66E8E1C9-D9BB-2140-B04D-455E7D0B5F09}" srcOrd="0" destOrd="0" presId="urn:microsoft.com/office/officeart/2005/8/layout/hierarchy1"/>
    <dgm:cxn modelId="{C198958D-E896-5644-8B57-332620A92693}" type="presParOf" srcId="{66E8E1C9-D9BB-2140-B04D-455E7D0B5F09}" destId="{7FFA7144-D009-F949-9FCC-10B434CCA943}" srcOrd="0" destOrd="0" presId="urn:microsoft.com/office/officeart/2005/8/layout/hierarchy1"/>
    <dgm:cxn modelId="{836B308F-E448-D54A-B90F-8BF0DFEFE900}" type="presParOf" srcId="{66E8E1C9-D9BB-2140-B04D-455E7D0B5F09}" destId="{876D14E6-32F7-0244-A671-285E83F03BED}" srcOrd="1" destOrd="0" presId="urn:microsoft.com/office/officeart/2005/8/layout/hierarchy1"/>
    <dgm:cxn modelId="{F866F730-1231-E843-AF9F-D6DC5B555C0E}" type="presParOf" srcId="{1C8C5FB1-8DB8-B546-881E-977E8C57A7A0}" destId="{D533E575-8AA1-8B45-8AFD-52C7C487DE27}" srcOrd="1" destOrd="0" presId="urn:microsoft.com/office/officeart/2005/8/layout/hierarchy1"/>
    <dgm:cxn modelId="{9324DEE1-3D53-BD49-B88F-241B2CE7C5A4}" type="presParOf" srcId="{D533E575-8AA1-8B45-8AFD-52C7C487DE27}" destId="{2170435A-C16E-D34A-937B-93A9716D8D73}" srcOrd="0" destOrd="0" presId="urn:microsoft.com/office/officeart/2005/8/layout/hierarchy1"/>
    <dgm:cxn modelId="{699B41C6-E767-CE4D-8C4F-BACB2CD9D789}" type="presParOf" srcId="{D533E575-8AA1-8B45-8AFD-52C7C487DE27}" destId="{23546792-6110-F44F-9B5E-EB1EB98DF197}" srcOrd="1" destOrd="0" presId="urn:microsoft.com/office/officeart/2005/8/layout/hierarchy1"/>
    <dgm:cxn modelId="{0A9A54FD-24D5-DE42-8D7B-9A713B394176}" type="presParOf" srcId="{23546792-6110-F44F-9B5E-EB1EB98DF197}" destId="{91E648F9-C179-2E49-B909-4C70328A95B3}" srcOrd="0" destOrd="0" presId="urn:microsoft.com/office/officeart/2005/8/layout/hierarchy1"/>
    <dgm:cxn modelId="{487F734D-5530-F54A-9A6C-2B98B8AD0D5B}" type="presParOf" srcId="{91E648F9-C179-2E49-B909-4C70328A95B3}" destId="{A782B2AC-05BB-D541-BC98-2C5882219F02}" srcOrd="0" destOrd="0" presId="urn:microsoft.com/office/officeart/2005/8/layout/hierarchy1"/>
    <dgm:cxn modelId="{ED0583C5-AF2E-B040-B3BA-3E2399BEEF9A}" type="presParOf" srcId="{91E648F9-C179-2E49-B909-4C70328A95B3}" destId="{C330704D-1BD3-C74E-BF20-43152B018303}" srcOrd="1" destOrd="0" presId="urn:microsoft.com/office/officeart/2005/8/layout/hierarchy1"/>
    <dgm:cxn modelId="{21DEEE38-2B44-D84B-93C6-D1E873F85B24}" type="presParOf" srcId="{23546792-6110-F44F-9B5E-EB1EB98DF197}" destId="{D101A417-26A4-BA4F-9DAC-8C26EFD95C89}" srcOrd="1" destOrd="0" presId="urn:microsoft.com/office/officeart/2005/8/layout/hierarchy1"/>
    <dgm:cxn modelId="{EFB48C83-70A3-834D-8368-453167BDEC8B}" type="presParOf" srcId="{D101A417-26A4-BA4F-9DAC-8C26EFD95C89}" destId="{A4554450-4306-0940-A850-05F514B50D74}" srcOrd="0" destOrd="0" presId="urn:microsoft.com/office/officeart/2005/8/layout/hierarchy1"/>
    <dgm:cxn modelId="{15465D68-40B2-024C-B9B6-456DD4CF18D9}" type="presParOf" srcId="{D101A417-26A4-BA4F-9DAC-8C26EFD95C89}" destId="{EDAF8783-AEC2-B144-8396-63C7F75477A4}" srcOrd="1" destOrd="0" presId="urn:microsoft.com/office/officeart/2005/8/layout/hierarchy1"/>
    <dgm:cxn modelId="{6569F1E7-A643-2542-83A8-8F0D41000B39}" type="presParOf" srcId="{EDAF8783-AEC2-B144-8396-63C7F75477A4}" destId="{15C1F6B8-292C-EA45-B545-E6AAB7336011}" srcOrd="0" destOrd="0" presId="urn:microsoft.com/office/officeart/2005/8/layout/hierarchy1"/>
    <dgm:cxn modelId="{DFAB00D6-52CF-4E45-AF35-D334AD2BA483}" type="presParOf" srcId="{15C1F6B8-292C-EA45-B545-E6AAB7336011}" destId="{A0A9DE2E-587F-E44A-9D2A-747D8364779A}" srcOrd="0" destOrd="0" presId="urn:microsoft.com/office/officeart/2005/8/layout/hierarchy1"/>
    <dgm:cxn modelId="{491BD61B-1F25-1D4C-97FE-507BD527F984}" type="presParOf" srcId="{15C1F6B8-292C-EA45-B545-E6AAB7336011}" destId="{4E496FAD-BCB6-7C44-9E3B-308DE61E41B4}" srcOrd="1" destOrd="0" presId="urn:microsoft.com/office/officeart/2005/8/layout/hierarchy1"/>
    <dgm:cxn modelId="{8062B21E-C112-674A-B149-9F59ED44BA43}" type="presParOf" srcId="{EDAF8783-AEC2-B144-8396-63C7F75477A4}" destId="{C71C13E3-05A0-D04A-A77C-3D4E7ED73858}" srcOrd="1" destOrd="0" presId="urn:microsoft.com/office/officeart/2005/8/layout/hierarchy1"/>
    <dgm:cxn modelId="{694C0924-4206-954E-9597-903DBC8E1144}" type="presParOf" srcId="{C71C13E3-05A0-D04A-A77C-3D4E7ED73858}" destId="{44215E32-764E-B14A-B57F-D4578539745A}" srcOrd="0" destOrd="0" presId="urn:microsoft.com/office/officeart/2005/8/layout/hierarchy1"/>
    <dgm:cxn modelId="{5992A830-7ED3-1B49-AAAE-69F5E07A8C9A}" type="presParOf" srcId="{C71C13E3-05A0-D04A-A77C-3D4E7ED73858}" destId="{8F48A9B8-BC4F-FD4C-8587-7CE694E1DCE5}" srcOrd="1" destOrd="0" presId="urn:microsoft.com/office/officeart/2005/8/layout/hierarchy1"/>
    <dgm:cxn modelId="{6448E349-909A-BF4A-9486-B3BFF3E4EF86}" type="presParOf" srcId="{8F48A9B8-BC4F-FD4C-8587-7CE694E1DCE5}" destId="{19DC73C8-AC94-3140-985A-770A83DCFFEF}" srcOrd="0" destOrd="0" presId="urn:microsoft.com/office/officeart/2005/8/layout/hierarchy1"/>
    <dgm:cxn modelId="{154ADC8C-621B-044F-95B0-940B5CB20728}" type="presParOf" srcId="{19DC73C8-AC94-3140-985A-770A83DCFFEF}" destId="{3EB8F4AD-6110-C74B-ABA7-6863C4E43662}" srcOrd="0" destOrd="0" presId="urn:microsoft.com/office/officeart/2005/8/layout/hierarchy1"/>
    <dgm:cxn modelId="{DA50D885-B25E-5948-AC77-0C52FD6A5864}" type="presParOf" srcId="{19DC73C8-AC94-3140-985A-770A83DCFFEF}" destId="{969BA77D-A4D3-1646-9D7B-4BC4DB6C9055}" srcOrd="1" destOrd="0" presId="urn:microsoft.com/office/officeart/2005/8/layout/hierarchy1"/>
    <dgm:cxn modelId="{CFAB832C-2289-7047-B8F9-833DDA5C96F2}" type="presParOf" srcId="{8F48A9B8-BC4F-FD4C-8587-7CE694E1DCE5}" destId="{C0619EB2-A82B-104B-B291-0B2EB3394126}" srcOrd="1" destOrd="0" presId="urn:microsoft.com/office/officeart/2005/8/layout/hierarchy1"/>
    <dgm:cxn modelId="{5ED623ED-A1C2-EE44-9C76-72A4154E3D83}" type="presParOf" srcId="{D101A417-26A4-BA4F-9DAC-8C26EFD95C89}" destId="{FEF0624B-974A-9C45-BDF6-B3F2ECDCF3CB}" srcOrd="2" destOrd="0" presId="urn:microsoft.com/office/officeart/2005/8/layout/hierarchy1"/>
    <dgm:cxn modelId="{FAE23A12-A43C-6849-BE0C-83D5E99249D8}" type="presParOf" srcId="{D101A417-26A4-BA4F-9DAC-8C26EFD95C89}" destId="{F4F7EA89-7BCE-5043-8614-CDF54D4F1BA7}" srcOrd="3" destOrd="0" presId="urn:microsoft.com/office/officeart/2005/8/layout/hierarchy1"/>
    <dgm:cxn modelId="{AF7942A8-CD51-EC45-8F8C-8B847DCB0863}" type="presParOf" srcId="{F4F7EA89-7BCE-5043-8614-CDF54D4F1BA7}" destId="{1A0078F0-A759-C141-87BF-48207D0EB762}" srcOrd="0" destOrd="0" presId="urn:microsoft.com/office/officeart/2005/8/layout/hierarchy1"/>
    <dgm:cxn modelId="{CEE33E8F-5B1B-0E43-9EDA-6006FEDACEAE}" type="presParOf" srcId="{1A0078F0-A759-C141-87BF-48207D0EB762}" destId="{06F5A505-DA9A-7348-B787-6B13AC6D4F85}" srcOrd="0" destOrd="0" presId="urn:microsoft.com/office/officeart/2005/8/layout/hierarchy1"/>
    <dgm:cxn modelId="{4EED20BA-75EC-6F4F-913A-D2DF3DA5492A}" type="presParOf" srcId="{1A0078F0-A759-C141-87BF-48207D0EB762}" destId="{21B63496-F10E-D244-9383-FE21B35220F9}" srcOrd="1" destOrd="0" presId="urn:microsoft.com/office/officeart/2005/8/layout/hierarchy1"/>
    <dgm:cxn modelId="{6EA85561-A197-0745-B248-82EA158AC3D0}" type="presParOf" srcId="{F4F7EA89-7BCE-5043-8614-CDF54D4F1BA7}" destId="{F226D65F-C9DE-5C41-A418-5DFC20E12C84}" srcOrd="1" destOrd="0" presId="urn:microsoft.com/office/officeart/2005/8/layout/hierarchy1"/>
    <dgm:cxn modelId="{0F6028C6-9448-914F-9905-F50C6423338C}" type="presParOf" srcId="{F226D65F-C9DE-5C41-A418-5DFC20E12C84}" destId="{91C0E7E3-5B30-D240-852E-ECE27A5A9234}" srcOrd="0" destOrd="0" presId="urn:microsoft.com/office/officeart/2005/8/layout/hierarchy1"/>
    <dgm:cxn modelId="{335DF02F-7A76-2042-9F84-85669A88F886}" type="presParOf" srcId="{F226D65F-C9DE-5C41-A418-5DFC20E12C84}" destId="{5DCC98FA-B807-4A4E-8624-2C15C9DA82E1}" srcOrd="1" destOrd="0" presId="urn:microsoft.com/office/officeart/2005/8/layout/hierarchy1"/>
    <dgm:cxn modelId="{091A6537-FC9B-6F41-A65F-1EC90D5B0C5E}" type="presParOf" srcId="{5DCC98FA-B807-4A4E-8624-2C15C9DA82E1}" destId="{A0D83502-7AC4-A14D-AF4E-AE67001670B7}" srcOrd="0" destOrd="0" presId="urn:microsoft.com/office/officeart/2005/8/layout/hierarchy1"/>
    <dgm:cxn modelId="{60ED0D0E-D095-A341-B002-B20E37DB00E2}" type="presParOf" srcId="{A0D83502-7AC4-A14D-AF4E-AE67001670B7}" destId="{60910878-2E44-B74A-9635-9E1EBBA43B10}" srcOrd="0" destOrd="0" presId="urn:microsoft.com/office/officeart/2005/8/layout/hierarchy1"/>
    <dgm:cxn modelId="{86A6D247-4D52-3748-98F0-085DD078E280}" type="presParOf" srcId="{A0D83502-7AC4-A14D-AF4E-AE67001670B7}" destId="{2ABD8088-861E-094F-968F-FA31D6D945B7}" srcOrd="1" destOrd="0" presId="urn:microsoft.com/office/officeart/2005/8/layout/hierarchy1"/>
    <dgm:cxn modelId="{31CA32AD-B991-1540-AB44-01DC1E2BC702}" type="presParOf" srcId="{5DCC98FA-B807-4A4E-8624-2C15C9DA82E1}" destId="{050DC650-8DAA-2842-8FBC-B4310204148D}" srcOrd="1" destOrd="0" presId="urn:microsoft.com/office/officeart/2005/8/layout/hierarchy1"/>
    <dgm:cxn modelId="{E4F9AF14-7D15-4A48-A6D4-F7DCF73928EE}" type="presParOf" srcId="{D533E575-8AA1-8B45-8AFD-52C7C487DE27}" destId="{BB6A0AE4-8738-514C-8C2D-AA484D0F690E}" srcOrd="2" destOrd="0" presId="urn:microsoft.com/office/officeart/2005/8/layout/hierarchy1"/>
    <dgm:cxn modelId="{F3C48850-D7C9-CB46-9B9A-F1FF31CAA0A0}" type="presParOf" srcId="{D533E575-8AA1-8B45-8AFD-52C7C487DE27}" destId="{7F7400ED-415F-0149-8E90-E52211F24E1D}" srcOrd="3" destOrd="0" presId="urn:microsoft.com/office/officeart/2005/8/layout/hierarchy1"/>
    <dgm:cxn modelId="{5E339EC3-49AB-C346-8EDA-3C21884A8CA7}" type="presParOf" srcId="{7F7400ED-415F-0149-8E90-E52211F24E1D}" destId="{E52B4879-5919-EB4B-BAF6-3B521E97DA5F}" srcOrd="0" destOrd="0" presId="urn:microsoft.com/office/officeart/2005/8/layout/hierarchy1"/>
    <dgm:cxn modelId="{0740D58E-045E-5F4D-BC0B-4518B5245AE1}" type="presParOf" srcId="{E52B4879-5919-EB4B-BAF6-3B521E97DA5F}" destId="{266798EF-063E-0B42-B2B1-61E8F1FA6DB3}" srcOrd="0" destOrd="0" presId="urn:microsoft.com/office/officeart/2005/8/layout/hierarchy1"/>
    <dgm:cxn modelId="{F7D569ED-FC46-3B4B-809E-E294BECAF87D}" type="presParOf" srcId="{E52B4879-5919-EB4B-BAF6-3B521E97DA5F}" destId="{4896E66C-78B1-D44D-8A51-6F52F304F446}" srcOrd="1" destOrd="0" presId="urn:microsoft.com/office/officeart/2005/8/layout/hierarchy1"/>
    <dgm:cxn modelId="{BEF77A2B-8E9A-6E43-91F2-DA9893DA553C}" type="presParOf" srcId="{7F7400ED-415F-0149-8E90-E52211F24E1D}" destId="{46ACE1C0-2E1B-984B-94FE-7A980A6E57FF}" srcOrd="1" destOrd="0" presId="urn:microsoft.com/office/officeart/2005/8/layout/hierarchy1"/>
    <dgm:cxn modelId="{7853EE51-4025-6344-9E2A-C255B3451DEB}" type="presParOf" srcId="{46ACE1C0-2E1B-984B-94FE-7A980A6E57FF}" destId="{9967E46B-30C4-C948-994D-E4826B17F086}" srcOrd="0" destOrd="0" presId="urn:microsoft.com/office/officeart/2005/8/layout/hierarchy1"/>
    <dgm:cxn modelId="{0AC76115-2729-0F4A-BE27-2EC6773899D0}" type="presParOf" srcId="{46ACE1C0-2E1B-984B-94FE-7A980A6E57FF}" destId="{2ED85DFF-9447-3C4A-941C-388707E8A546}" srcOrd="1" destOrd="0" presId="urn:microsoft.com/office/officeart/2005/8/layout/hierarchy1"/>
    <dgm:cxn modelId="{BE6F89F9-2599-6E44-B08E-376CB225A468}" type="presParOf" srcId="{2ED85DFF-9447-3C4A-941C-388707E8A546}" destId="{F45F9F0A-44C7-7046-BDD3-C35764357C88}" srcOrd="0" destOrd="0" presId="urn:microsoft.com/office/officeart/2005/8/layout/hierarchy1"/>
    <dgm:cxn modelId="{899FC4CB-7080-2949-BE19-9C58648E79D1}" type="presParOf" srcId="{F45F9F0A-44C7-7046-BDD3-C35764357C88}" destId="{566045CA-A263-9946-8FCD-B00A3F1413A8}" srcOrd="0" destOrd="0" presId="urn:microsoft.com/office/officeart/2005/8/layout/hierarchy1"/>
    <dgm:cxn modelId="{FB696302-F4CC-934C-B8E6-0A50E689A9A1}" type="presParOf" srcId="{F45F9F0A-44C7-7046-BDD3-C35764357C88}" destId="{95213C4C-AE4E-3A40-BB84-7B9CAA3121A9}" srcOrd="1" destOrd="0" presId="urn:microsoft.com/office/officeart/2005/8/layout/hierarchy1"/>
    <dgm:cxn modelId="{E943552A-992E-8040-B375-99517A9B8C4A}" type="presParOf" srcId="{2ED85DFF-9447-3C4A-941C-388707E8A546}" destId="{4CEDF14E-340E-E548-AAA0-DBDAC4DA5352}" srcOrd="1" destOrd="0" presId="urn:microsoft.com/office/officeart/2005/8/layout/hierarchy1"/>
    <dgm:cxn modelId="{93F0630E-AB28-1B44-A8F9-48740AAD25CD}" type="presParOf" srcId="{4CEDF14E-340E-E548-AAA0-DBDAC4DA5352}" destId="{2DD994C8-AA09-5A42-8F26-387D28FF0EC0}" srcOrd="0" destOrd="0" presId="urn:microsoft.com/office/officeart/2005/8/layout/hierarchy1"/>
    <dgm:cxn modelId="{C6CF6DE0-2A2F-AA44-9282-C1E5057BC27A}" type="presParOf" srcId="{4CEDF14E-340E-E548-AAA0-DBDAC4DA5352}" destId="{49F41D55-1A9C-4345-9699-68F187315EFC}" srcOrd="1" destOrd="0" presId="urn:microsoft.com/office/officeart/2005/8/layout/hierarchy1"/>
    <dgm:cxn modelId="{A473E023-27DB-9B47-B232-CA74D79F97C6}" type="presParOf" srcId="{49F41D55-1A9C-4345-9699-68F187315EFC}" destId="{7B2DFF20-D481-3346-AA80-D0E84C9F066C}" srcOrd="0" destOrd="0" presId="urn:microsoft.com/office/officeart/2005/8/layout/hierarchy1"/>
    <dgm:cxn modelId="{95D91252-633B-8549-B237-FF6B9A739200}" type="presParOf" srcId="{7B2DFF20-D481-3346-AA80-D0E84C9F066C}" destId="{7CEEC485-9B64-214C-8931-B8CB6B372C1F}" srcOrd="0" destOrd="0" presId="urn:microsoft.com/office/officeart/2005/8/layout/hierarchy1"/>
    <dgm:cxn modelId="{A6528DBD-1BF8-3E43-AF73-A4501981520A}" type="presParOf" srcId="{7B2DFF20-D481-3346-AA80-D0E84C9F066C}" destId="{A9241B44-35BD-DD47-B217-3D18CDE2268E}" srcOrd="1" destOrd="0" presId="urn:microsoft.com/office/officeart/2005/8/layout/hierarchy1"/>
    <dgm:cxn modelId="{FBAD3B3C-BF98-6D4C-BC50-124835BB80E3}" type="presParOf" srcId="{49F41D55-1A9C-4345-9699-68F187315EFC}" destId="{B70E975E-CFFF-344C-8DED-E991D3C6F339}" srcOrd="1" destOrd="0" presId="urn:microsoft.com/office/officeart/2005/8/layout/hierarchy1"/>
    <dgm:cxn modelId="{493B958D-9315-B047-9C06-355F6BA625CC}" type="presParOf" srcId="{46ACE1C0-2E1B-984B-94FE-7A980A6E57FF}" destId="{D3918BBF-A179-2641-B28D-48928F74B83A}" srcOrd="2" destOrd="0" presId="urn:microsoft.com/office/officeart/2005/8/layout/hierarchy1"/>
    <dgm:cxn modelId="{2F835C00-A5C3-B047-92C9-2552BFF52693}" type="presParOf" srcId="{46ACE1C0-2E1B-984B-94FE-7A980A6E57FF}" destId="{E433FBC4-4F2D-2944-95FC-1FF6A552311A}" srcOrd="3" destOrd="0" presId="urn:microsoft.com/office/officeart/2005/8/layout/hierarchy1"/>
    <dgm:cxn modelId="{C3626D2B-553D-F64B-9598-EFD23B430B08}" type="presParOf" srcId="{E433FBC4-4F2D-2944-95FC-1FF6A552311A}" destId="{00ADAEB5-622A-3949-8A62-E87E7C4C074B}" srcOrd="0" destOrd="0" presId="urn:microsoft.com/office/officeart/2005/8/layout/hierarchy1"/>
    <dgm:cxn modelId="{57FC9948-1409-BE46-BAA4-C6C3738BABF2}" type="presParOf" srcId="{00ADAEB5-622A-3949-8A62-E87E7C4C074B}" destId="{CB939308-6C2B-9A4B-9402-0736E6860A7A}" srcOrd="0" destOrd="0" presId="urn:microsoft.com/office/officeart/2005/8/layout/hierarchy1"/>
    <dgm:cxn modelId="{C123A454-F379-6946-A815-AB0957FB4BEF}" type="presParOf" srcId="{00ADAEB5-622A-3949-8A62-E87E7C4C074B}" destId="{AB1BA617-10C3-0F41-8576-5B9F4DDB8BB4}" srcOrd="1" destOrd="0" presId="urn:microsoft.com/office/officeart/2005/8/layout/hierarchy1"/>
    <dgm:cxn modelId="{E8C1F7E3-851B-324C-8AAE-E8AC660814CB}" type="presParOf" srcId="{E433FBC4-4F2D-2944-95FC-1FF6A552311A}" destId="{AE5A41E9-41AF-C04D-9584-D352DF9DF632}" srcOrd="1" destOrd="0" presId="urn:microsoft.com/office/officeart/2005/8/layout/hierarchy1"/>
    <dgm:cxn modelId="{54544E88-1594-4D4E-B9B3-1A71AA52A003}" type="presParOf" srcId="{AE5A41E9-41AF-C04D-9584-D352DF9DF632}" destId="{C5F7E387-5FCD-7C41-8B4A-ACC70CB5AED0}" srcOrd="0" destOrd="0" presId="urn:microsoft.com/office/officeart/2005/8/layout/hierarchy1"/>
    <dgm:cxn modelId="{FE78A674-2901-1345-B276-77BA1B874696}" type="presParOf" srcId="{AE5A41E9-41AF-C04D-9584-D352DF9DF632}" destId="{AEEDC1BF-602E-8446-8E84-0983A3CF7C3D}" srcOrd="1" destOrd="0" presId="urn:microsoft.com/office/officeart/2005/8/layout/hierarchy1"/>
    <dgm:cxn modelId="{56EE5592-34D7-754A-AB63-62731C3AA191}" type="presParOf" srcId="{AEEDC1BF-602E-8446-8E84-0983A3CF7C3D}" destId="{3A498BA3-0C90-6C44-A3B0-F7CA2CAC69D8}" srcOrd="0" destOrd="0" presId="urn:microsoft.com/office/officeart/2005/8/layout/hierarchy1"/>
    <dgm:cxn modelId="{4DA65625-8858-EF45-B2B2-06635806D60E}" type="presParOf" srcId="{3A498BA3-0C90-6C44-A3B0-F7CA2CAC69D8}" destId="{737A8DC9-ED86-1944-BE7D-0AA885B8232D}" srcOrd="0" destOrd="0" presId="urn:microsoft.com/office/officeart/2005/8/layout/hierarchy1"/>
    <dgm:cxn modelId="{870E2240-C025-0744-8126-CB23C98A76A4}" type="presParOf" srcId="{3A498BA3-0C90-6C44-A3B0-F7CA2CAC69D8}" destId="{332E67C2-F352-0C4B-B1DA-BDBBED852263}" srcOrd="1" destOrd="0" presId="urn:microsoft.com/office/officeart/2005/8/layout/hierarchy1"/>
    <dgm:cxn modelId="{C3A38251-207B-CB40-8C8C-2F9D01ED77BD}" type="presParOf" srcId="{AEEDC1BF-602E-8446-8E84-0983A3CF7C3D}" destId="{9C944C40-EF1F-E64A-A3E4-03D7924790E5}" srcOrd="1" destOrd="0" presId="urn:microsoft.com/office/officeart/2005/8/layout/hierarchy1"/>
    <dgm:cxn modelId="{9A003B64-F897-EE43-89D3-D756CA5DD3A0}" type="presParOf" srcId="{D533E575-8AA1-8B45-8AFD-52C7C487DE27}" destId="{E3E20E26-C50D-F443-9518-97C709F5ED0F}" srcOrd="4" destOrd="0" presId="urn:microsoft.com/office/officeart/2005/8/layout/hierarchy1"/>
    <dgm:cxn modelId="{39CCDE22-D4E2-9C46-9318-20D2417F48FF}" type="presParOf" srcId="{D533E575-8AA1-8B45-8AFD-52C7C487DE27}" destId="{A357EE53-C2EF-A04D-974D-149DE7F147D7}" srcOrd="5" destOrd="0" presId="urn:microsoft.com/office/officeart/2005/8/layout/hierarchy1"/>
    <dgm:cxn modelId="{0EFF3B75-9001-774A-915B-BE82D98AB94E}" type="presParOf" srcId="{A357EE53-C2EF-A04D-974D-149DE7F147D7}" destId="{CF1EE3C3-1255-2E4C-9B77-01DBC08B98B9}" srcOrd="0" destOrd="0" presId="urn:microsoft.com/office/officeart/2005/8/layout/hierarchy1"/>
    <dgm:cxn modelId="{F7D58091-58CB-FB4E-A09D-F586219B6F1D}" type="presParOf" srcId="{CF1EE3C3-1255-2E4C-9B77-01DBC08B98B9}" destId="{820757EB-1F3C-4A4C-A5C6-40A95404378C}" srcOrd="0" destOrd="0" presId="urn:microsoft.com/office/officeart/2005/8/layout/hierarchy1"/>
    <dgm:cxn modelId="{C5704D32-18DE-7C41-BF38-D53A90F130A3}" type="presParOf" srcId="{CF1EE3C3-1255-2E4C-9B77-01DBC08B98B9}" destId="{1232BB54-2F23-1A4A-86EF-19E8C47E6109}" srcOrd="1" destOrd="0" presId="urn:microsoft.com/office/officeart/2005/8/layout/hierarchy1"/>
    <dgm:cxn modelId="{B0EB28F5-7397-1E4F-A100-C0791ABAA38E}" type="presParOf" srcId="{A357EE53-C2EF-A04D-974D-149DE7F147D7}" destId="{AEB375E6-B10A-3540-9721-226AA151D398}" srcOrd="1" destOrd="0" presId="urn:microsoft.com/office/officeart/2005/8/layout/hierarchy1"/>
    <dgm:cxn modelId="{5EF6D7CE-843B-5E4D-8A2C-960BC0BE8FF4}" type="presParOf" srcId="{AEB375E6-B10A-3540-9721-226AA151D398}" destId="{D20B2166-6614-E344-B770-C269799AB338}" srcOrd="0" destOrd="0" presId="urn:microsoft.com/office/officeart/2005/8/layout/hierarchy1"/>
    <dgm:cxn modelId="{6F8AA51C-3088-FB40-8B5B-C0117D9967A8}" type="presParOf" srcId="{AEB375E6-B10A-3540-9721-226AA151D398}" destId="{668E6737-D4AC-5845-B92B-568A3F00DF92}" srcOrd="1" destOrd="0" presId="urn:microsoft.com/office/officeart/2005/8/layout/hierarchy1"/>
    <dgm:cxn modelId="{7E8B044A-EEDF-0044-9FA0-3C85E973C842}" type="presParOf" srcId="{668E6737-D4AC-5845-B92B-568A3F00DF92}" destId="{B604E270-F812-1E49-9DB1-E89F62040A8D}" srcOrd="0" destOrd="0" presId="urn:microsoft.com/office/officeart/2005/8/layout/hierarchy1"/>
    <dgm:cxn modelId="{501029AF-13CE-1A46-BC4E-EBACDE6E77CB}" type="presParOf" srcId="{B604E270-F812-1E49-9DB1-E89F62040A8D}" destId="{81D64534-9DFC-4D47-9F24-1FBA9148BA2F}" srcOrd="0" destOrd="0" presId="urn:microsoft.com/office/officeart/2005/8/layout/hierarchy1"/>
    <dgm:cxn modelId="{80E6628F-DDBF-ED40-BD67-900C9293CAA1}" type="presParOf" srcId="{B604E270-F812-1E49-9DB1-E89F62040A8D}" destId="{286EFBF8-F467-9C49-BF15-EC5A08DA1CB6}" srcOrd="1" destOrd="0" presId="urn:microsoft.com/office/officeart/2005/8/layout/hierarchy1"/>
    <dgm:cxn modelId="{BE4361E7-BAE9-694A-AFC4-3C6164272B31}" type="presParOf" srcId="{668E6737-D4AC-5845-B92B-568A3F00DF92}" destId="{D92C07DB-7B50-7E46-91D1-22F96B7EA915}" srcOrd="1" destOrd="0" presId="urn:microsoft.com/office/officeart/2005/8/layout/hierarchy1"/>
    <dgm:cxn modelId="{D636FB8C-2545-594D-ACEF-2BBA78E0E8D7}" type="presParOf" srcId="{D92C07DB-7B50-7E46-91D1-22F96B7EA915}" destId="{391007EA-D9DB-9C4F-829F-B7AB0A0D5628}" srcOrd="0" destOrd="0" presId="urn:microsoft.com/office/officeart/2005/8/layout/hierarchy1"/>
    <dgm:cxn modelId="{1A9AE235-8E7E-6643-A7DE-1A1BCD84C2FC}" type="presParOf" srcId="{D92C07DB-7B50-7E46-91D1-22F96B7EA915}" destId="{B0C2071D-2C9E-1D48-B1E3-6ED21CD2137B}" srcOrd="1" destOrd="0" presId="urn:microsoft.com/office/officeart/2005/8/layout/hierarchy1"/>
    <dgm:cxn modelId="{24351D53-EA52-4241-8A7D-503FF6A3E8E8}" type="presParOf" srcId="{B0C2071D-2C9E-1D48-B1E3-6ED21CD2137B}" destId="{FD0D044F-7CD7-DB4D-845F-4B7FEBFBA717}" srcOrd="0" destOrd="0" presId="urn:microsoft.com/office/officeart/2005/8/layout/hierarchy1"/>
    <dgm:cxn modelId="{BC867D9B-3254-F745-9525-046B92542F5F}" type="presParOf" srcId="{FD0D044F-7CD7-DB4D-845F-4B7FEBFBA717}" destId="{121C9AC7-CBD6-A141-8B11-A09CE7B0A829}" srcOrd="0" destOrd="0" presId="urn:microsoft.com/office/officeart/2005/8/layout/hierarchy1"/>
    <dgm:cxn modelId="{A1B48CFD-08FF-B045-B56C-D992DA964485}" type="presParOf" srcId="{FD0D044F-7CD7-DB4D-845F-4B7FEBFBA717}" destId="{09D7A8C9-7205-4F4B-9732-09ABF2A3D054}" srcOrd="1" destOrd="0" presId="urn:microsoft.com/office/officeart/2005/8/layout/hierarchy1"/>
    <dgm:cxn modelId="{02F0BD15-92BF-B14D-8A8E-B4EC3B5611E4}" type="presParOf" srcId="{B0C2071D-2C9E-1D48-B1E3-6ED21CD2137B}" destId="{548C298C-8466-F444-8BFA-C669B502A6E1}" srcOrd="1" destOrd="0" presId="urn:microsoft.com/office/officeart/2005/8/layout/hierarchy1"/>
    <dgm:cxn modelId="{B77B4FF6-14B5-4349-B1C0-1F166B2B7251}" type="presParOf" srcId="{548C298C-8466-F444-8BFA-C669B502A6E1}" destId="{6E948266-7137-8547-A499-A16E4E457728}" srcOrd="0" destOrd="0" presId="urn:microsoft.com/office/officeart/2005/8/layout/hierarchy1"/>
    <dgm:cxn modelId="{900AA157-6AF2-C34A-AC07-721FCD6726C4}" type="presParOf" srcId="{548C298C-8466-F444-8BFA-C669B502A6E1}" destId="{7CD41591-8AB9-D745-9715-F975DB04A138}" srcOrd="1" destOrd="0" presId="urn:microsoft.com/office/officeart/2005/8/layout/hierarchy1"/>
    <dgm:cxn modelId="{F8E677BB-0679-134F-80B6-73495C9FF316}" type="presParOf" srcId="{7CD41591-8AB9-D745-9715-F975DB04A138}" destId="{6C4B8081-4335-4B45-9164-F375D7B42F32}" srcOrd="0" destOrd="0" presId="urn:microsoft.com/office/officeart/2005/8/layout/hierarchy1"/>
    <dgm:cxn modelId="{28D77A29-B94E-A044-8904-A3B0724E54FE}" type="presParOf" srcId="{6C4B8081-4335-4B45-9164-F375D7B42F32}" destId="{AFF883F1-9051-804A-BF47-CD924E344D0F}" srcOrd="0" destOrd="0" presId="urn:microsoft.com/office/officeart/2005/8/layout/hierarchy1"/>
    <dgm:cxn modelId="{492E38DA-7F07-174C-B479-94BF87284C62}" type="presParOf" srcId="{6C4B8081-4335-4B45-9164-F375D7B42F32}" destId="{F0E420DD-E975-DD46-ABA1-775B03134CFF}" srcOrd="1" destOrd="0" presId="urn:microsoft.com/office/officeart/2005/8/layout/hierarchy1"/>
    <dgm:cxn modelId="{EE5CD580-6913-FE40-B18E-0A0316748EE9}" type="presParOf" srcId="{7CD41591-8AB9-D745-9715-F975DB04A138}" destId="{59542EA8-2749-7347-93E5-0282F7BE54C9}" srcOrd="1" destOrd="0" presId="urn:microsoft.com/office/officeart/2005/8/layout/hierarchy1"/>
    <dgm:cxn modelId="{231F51EA-71CE-394C-A3C3-A0EDE027B7ED}" type="presParOf" srcId="{AEB375E6-B10A-3540-9721-226AA151D398}" destId="{C7ABDBF9-01B5-2F4A-866A-7B8285E8E81E}" srcOrd="2" destOrd="0" presId="urn:microsoft.com/office/officeart/2005/8/layout/hierarchy1"/>
    <dgm:cxn modelId="{E4348B1C-1103-3948-808F-5F6BEED572C9}" type="presParOf" srcId="{AEB375E6-B10A-3540-9721-226AA151D398}" destId="{A9C057F5-AE29-674B-B1F5-FB12DEDD31FA}" srcOrd="3" destOrd="0" presId="urn:microsoft.com/office/officeart/2005/8/layout/hierarchy1"/>
    <dgm:cxn modelId="{812CE895-79A5-9241-B01C-D39073DE1502}" type="presParOf" srcId="{A9C057F5-AE29-674B-B1F5-FB12DEDD31FA}" destId="{C22C30BD-CF69-EA49-86B0-522D3C6D12DB}" srcOrd="0" destOrd="0" presId="urn:microsoft.com/office/officeart/2005/8/layout/hierarchy1"/>
    <dgm:cxn modelId="{B9F6CA36-2CD1-BC43-869F-1B26E545C29B}" type="presParOf" srcId="{C22C30BD-CF69-EA49-86B0-522D3C6D12DB}" destId="{375A8279-BA20-5B48-B412-0E7DF9A4EE08}" srcOrd="0" destOrd="0" presId="urn:microsoft.com/office/officeart/2005/8/layout/hierarchy1"/>
    <dgm:cxn modelId="{B79FB854-163F-EF4F-97E3-0746AF691FEA}" type="presParOf" srcId="{C22C30BD-CF69-EA49-86B0-522D3C6D12DB}" destId="{F8DF38AC-B304-E049-B4D0-042368A7AEB3}" srcOrd="1" destOrd="0" presId="urn:microsoft.com/office/officeart/2005/8/layout/hierarchy1"/>
    <dgm:cxn modelId="{05393E10-A095-9C4A-99B5-88A81AFDD9E7}" type="presParOf" srcId="{A9C057F5-AE29-674B-B1F5-FB12DEDD31FA}" destId="{B4FACC64-4EF3-3641-915B-99C8162E839B}" srcOrd="1" destOrd="0" presId="urn:microsoft.com/office/officeart/2005/8/layout/hierarchy1"/>
    <dgm:cxn modelId="{65B4DCB1-31CD-F44E-A043-894636038415}" type="presParOf" srcId="{B4FACC64-4EF3-3641-915B-99C8162E839B}" destId="{F192260B-C443-694B-AF89-3F15EBAC8962}" srcOrd="0" destOrd="0" presId="urn:microsoft.com/office/officeart/2005/8/layout/hierarchy1"/>
    <dgm:cxn modelId="{6B44F1DF-04B2-4843-AAF8-27B9A425E7CB}" type="presParOf" srcId="{B4FACC64-4EF3-3641-915B-99C8162E839B}" destId="{0D203654-C589-E64F-B5B8-AECD7EA810C4}" srcOrd="1" destOrd="0" presId="urn:microsoft.com/office/officeart/2005/8/layout/hierarchy1"/>
    <dgm:cxn modelId="{428493B2-31DE-6041-B3EB-FB2F3A1E9B1D}" type="presParOf" srcId="{0D203654-C589-E64F-B5B8-AECD7EA810C4}" destId="{B21A3517-60D8-F94B-A2CE-3CA0692D9577}" srcOrd="0" destOrd="0" presId="urn:microsoft.com/office/officeart/2005/8/layout/hierarchy1"/>
    <dgm:cxn modelId="{5D3D9D0C-B82A-804C-B97F-1D2ECF1D280A}" type="presParOf" srcId="{B21A3517-60D8-F94B-A2CE-3CA0692D9577}" destId="{466D4F23-B3E8-DD49-9A89-E9224D630F52}" srcOrd="0" destOrd="0" presId="urn:microsoft.com/office/officeart/2005/8/layout/hierarchy1"/>
    <dgm:cxn modelId="{3024B3A3-5271-944F-97D0-2B4EDC5F690A}" type="presParOf" srcId="{B21A3517-60D8-F94B-A2CE-3CA0692D9577}" destId="{4DF6271C-9FC5-5844-A584-AAFA370867EE}" srcOrd="1" destOrd="0" presId="urn:microsoft.com/office/officeart/2005/8/layout/hierarchy1"/>
    <dgm:cxn modelId="{5252801F-3ADE-2E4A-BC2C-3E66491BC00F}" type="presParOf" srcId="{0D203654-C589-E64F-B5B8-AECD7EA810C4}" destId="{A79DEC07-212C-7F42-A007-68D4BA12AE28}" srcOrd="1" destOrd="0" presId="urn:microsoft.com/office/officeart/2005/8/layout/hierarchy1"/>
    <dgm:cxn modelId="{F97831CC-7978-5F44-ADB6-1DFE884D9689}" type="presParOf" srcId="{391F4F71-A87F-344F-9A85-5C8CE3C4AD34}" destId="{EFF4F474-E777-E24C-A8CF-90FE391989F7}" srcOrd="2" destOrd="0" presId="urn:microsoft.com/office/officeart/2005/8/layout/hierarchy1"/>
    <dgm:cxn modelId="{3DE33EE6-BF11-0D44-8F7C-2E5D10F74716}" type="presParOf" srcId="{391F4F71-A87F-344F-9A85-5C8CE3C4AD34}" destId="{385812CF-A7B1-7E45-BCEF-2FCC93E9BDDC}" srcOrd="3" destOrd="0" presId="urn:microsoft.com/office/officeart/2005/8/layout/hierarchy1"/>
    <dgm:cxn modelId="{FE3C60A8-7F3A-CE4F-800D-5F63110D86A1}" type="presParOf" srcId="{385812CF-A7B1-7E45-BCEF-2FCC93E9BDDC}" destId="{87A4FE40-9758-C643-969E-38037CEBE323}" srcOrd="0" destOrd="0" presId="urn:microsoft.com/office/officeart/2005/8/layout/hierarchy1"/>
    <dgm:cxn modelId="{555C74A1-ADB8-4B41-B6E2-BE8BB46B18C6}" type="presParOf" srcId="{87A4FE40-9758-C643-969E-38037CEBE323}" destId="{F520F08B-AF23-0C4D-BE01-3F7044DF73A7}" srcOrd="0" destOrd="0" presId="urn:microsoft.com/office/officeart/2005/8/layout/hierarchy1"/>
    <dgm:cxn modelId="{E6949C0E-D414-2D42-A253-F0DE98F7BE9F}" type="presParOf" srcId="{87A4FE40-9758-C643-969E-38037CEBE323}" destId="{15EDBBFA-AA53-2445-896C-FEFB793B8FF4}" srcOrd="1" destOrd="0" presId="urn:microsoft.com/office/officeart/2005/8/layout/hierarchy1"/>
    <dgm:cxn modelId="{BFDD8EAC-DF65-354C-97FE-9C515E6681B1}" type="presParOf" srcId="{385812CF-A7B1-7E45-BCEF-2FCC93E9BDDC}" destId="{683F233E-A728-BE41-A92F-CE446068A8E7}" srcOrd="1" destOrd="0" presId="urn:microsoft.com/office/officeart/2005/8/layout/hierarchy1"/>
    <dgm:cxn modelId="{7F7C03A1-39A0-2846-A1C5-FE6478FFEE91}" type="presParOf" srcId="{683F233E-A728-BE41-A92F-CE446068A8E7}" destId="{F3593EB7-3BA7-0D46-A9CF-25A8B9114EE0}" srcOrd="0" destOrd="0" presId="urn:microsoft.com/office/officeart/2005/8/layout/hierarchy1"/>
    <dgm:cxn modelId="{707FF2BF-B30C-DB46-BAE6-0F1E0F5ED6E9}" type="presParOf" srcId="{683F233E-A728-BE41-A92F-CE446068A8E7}" destId="{2FB4CDCA-F03C-7C45-A6CB-9AA3744BB9A8}" srcOrd="1" destOrd="0" presId="urn:microsoft.com/office/officeart/2005/8/layout/hierarchy1"/>
    <dgm:cxn modelId="{1F2175D2-7963-144A-B9DA-C86EDE75313F}" type="presParOf" srcId="{2FB4CDCA-F03C-7C45-A6CB-9AA3744BB9A8}" destId="{74C7E457-6885-F344-A629-21DDFF6D2DE1}" srcOrd="0" destOrd="0" presId="urn:microsoft.com/office/officeart/2005/8/layout/hierarchy1"/>
    <dgm:cxn modelId="{21EB842C-5845-3543-8895-853EE73228BD}" type="presParOf" srcId="{74C7E457-6885-F344-A629-21DDFF6D2DE1}" destId="{41E4FABD-3185-2C45-B1D8-FEAF23537035}" srcOrd="0" destOrd="0" presId="urn:microsoft.com/office/officeart/2005/8/layout/hierarchy1"/>
    <dgm:cxn modelId="{D36F8062-1DA4-8244-961F-E3BC47DFA3B2}" type="presParOf" srcId="{74C7E457-6885-F344-A629-21DDFF6D2DE1}" destId="{77F4DD35-7ADC-7F4F-85A9-C3362CDF046D}" srcOrd="1" destOrd="0" presId="urn:microsoft.com/office/officeart/2005/8/layout/hierarchy1"/>
    <dgm:cxn modelId="{8910AA7B-8A0D-E447-A462-0507DC0C8329}" type="presParOf" srcId="{2FB4CDCA-F03C-7C45-A6CB-9AA3744BB9A8}" destId="{B087C71B-D0E5-9C41-9922-DF9C1EC22A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D30922-DEAC-824A-8FBF-199FC94B12AE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F44BAF-AC61-9941-BC69-BF6325FC1E88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Omnibus F </a:t>
          </a:r>
          <a:r>
            <a:rPr lang="en-US" sz="1200" i="0" dirty="0"/>
            <a:t>test result</a:t>
          </a:r>
          <a:endParaRPr lang="en-US" sz="1200" i="1" dirty="0"/>
        </a:p>
      </dgm:t>
    </dgm:pt>
    <dgm:pt modelId="{D394EF3D-15E9-DB4A-A15C-12F778859393}" type="parTrans" cxnId="{0BDF947F-39F9-8249-AB0E-2A682BCC47A5}">
      <dgm:prSet/>
      <dgm:spPr/>
      <dgm:t>
        <a:bodyPr/>
        <a:lstStyle/>
        <a:p>
          <a:endParaRPr lang="en-US"/>
        </a:p>
      </dgm:t>
    </dgm:pt>
    <dgm:pt modelId="{976C5347-724B-234D-AC63-25059D1D93A4}" type="sibTrans" cxnId="{0BDF947F-39F9-8249-AB0E-2A682BCC47A5}">
      <dgm:prSet/>
      <dgm:spPr/>
      <dgm:t>
        <a:bodyPr/>
        <a:lstStyle/>
        <a:p>
          <a:endParaRPr lang="en-US"/>
        </a:p>
      </dgm:t>
    </dgm:pt>
    <dgm:pt modelId="{0273A838-AE80-7448-9C1E-56A49F373EBB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096D0C86-5962-EB48-9E54-4B73237A0348}" type="parTrans" cxnId="{A994C6C7-8B2D-EC4F-8998-2357A2E6276C}">
      <dgm:prSet/>
      <dgm:spPr/>
      <dgm:t>
        <a:bodyPr/>
        <a:lstStyle/>
        <a:p>
          <a:endParaRPr lang="en-US" sz="1200"/>
        </a:p>
      </dgm:t>
    </dgm:pt>
    <dgm:pt modelId="{072FFB51-1DE8-4546-8B6A-097829AD67C9}" type="sibTrans" cxnId="{A994C6C7-8B2D-EC4F-8998-2357A2E6276C}">
      <dgm:prSet/>
      <dgm:spPr/>
      <dgm:t>
        <a:bodyPr/>
        <a:lstStyle/>
        <a:p>
          <a:endParaRPr lang="en-US"/>
        </a:p>
      </dgm:t>
    </dgm:pt>
    <dgm:pt modelId="{3CF1128F-7AEE-3244-8C31-A13B6B03AB2E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1</a:t>
          </a:r>
          <a:endParaRPr lang="en-US" sz="1200" i="1" dirty="0"/>
        </a:p>
      </dgm:t>
    </dgm:pt>
    <dgm:pt modelId="{29F8EF32-19D7-834E-B361-0A05769B88F2}" type="parTrans" cxnId="{A646B554-DAC9-8941-B572-EB160F8BB03B}">
      <dgm:prSet/>
      <dgm:spPr/>
      <dgm:t>
        <a:bodyPr/>
        <a:lstStyle/>
        <a:p>
          <a:endParaRPr lang="en-US" sz="1200"/>
        </a:p>
      </dgm:t>
    </dgm:pt>
    <dgm:pt modelId="{8F284EBC-23FE-BF45-81C5-224BE901AFA9}" type="sibTrans" cxnId="{A646B554-DAC9-8941-B572-EB160F8BB03B}">
      <dgm:prSet/>
      <dgm:spPr/>
      <dgm:t>
        <a:bodyPr/>
        <a:lstStyle/>
        <a:p>
          <a:endParaRPr lang="en-US"/>
        </a:p>
      </dgm:t>
    </dgm:pt>
    <dgm:pt modelId="{4671BA8B-55D3-FB4A-BFD7-906300755400}">
      <dgm:prSet phldrT="[Text]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Factor 2</a:t>
          </a:r>
          <a:endParaRPr lang="en-US" sz="1200" i="1" dirty="0"/>
        </a:p>
      </dgm:t>
    </dgm:pt>
    <dgm:pt modelId="{B09C7C33-1A18-7441-93E9-FEFF35E9D737}" type="parTrans" cxnId="{F90A5D26-866A-184A-8C5D-2336391FA629}">
      <dgm:prSet/>
      <dgm:spPr/>
      <dgm:t>
        <a:bodyPr/>
        <a:lstStyle/>
        <a:p>
          <a:endParaRPr lang="en-US" sz="1200"/>
        </a:p>
      </dgm:t>
    </dgm:pt>
    <dgm:pt modelId="{A105F6DE-ABD6-9A48-8EA6-524191DE2999}" type="sibTrans" cxnId="{F90A5D26-866A-184A-8C5D-2336391FA629}">
      <dgm:prSet/>
      <dgm:spPr/>
      <dgm:t>
        <a:bodyPr/>
        <a:lstStyle/>
        <a:p>
          <a:endParaRPr lang="en-US"/>
        </a:p>
      </dgm:t>
    </dgm:pt>
    <dgm:pt modelId="{135C4A47-E34A-D34F-919C-3E52BFEA1689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F99DA377-0C62-8943-9D46-CA0D6E0B80E5}" type="parTrans" cxnId="{BC67BE35-AD0C-3C49-9912-749ACB00E246}">
      <dgm:prSet/>
      <dgm:spPr/>
      <dgm:t>
        <a:bodyPr/>
        <a:lstStyle/>
        <a:p>
          <a:endParaRPr lang="en-US" sz="1200"/>
        </a:p>
      </dgm:t>
    </dgm:pt>
    <dgm:pt modelId="{EC0357BA-BACB-5449-A526-C4349EF1B611}" type="sibTrans" cxnId="{BC67BE35-AD0C-3C49-9912-749ACB00E246}">
      <dgm:prSet/>
      <dgm:spPr/>
      <dgm:t>
        <a:bodyPr/>
        <a:lstStyle/>
        <a:p>
          <a:endParaRPr lang="en-US"/>
        </a:p>
      </dgm:t>
    </dgm:pt>
    <dgm:pt modelId="{AD7CF844-6C10-F341-97A0-2F7050CF8337}">
      <dgm:prSet phldrT="[Text]" custT="1"/>
      <dgm:spPr/>
      <dgm:t>
        <a:bodyPr/>
        <a:lstStyle/>
        <a:p>
          <a:r>
            <a:rPr lang="en-US" sz="1200" i="1" dirty="0"/>
            <a:t>p &lt; 𝝰</a:t>
          </a:r>
        </a:p>
      </dgm:t>
    </dgm:pt>
    <dgm:pt modelId="{1757983A-3489-4744-8AA9-60234C347D28}" type="parTrans" cxnId="{B1D5DA97-501D-504D-BEDF-1A6A61DC9F38}">
      <dgm:prSet/>
      <dgm:spPr/>
      <dgm:t>
        <a:bodyPr/>
        <a:lstStyle/>
        <a:p>
          <a:endParaRPr lang="en-US" sz="1200"/>
        </a:p>
      </dgm:t>
    </dgm:pt>
    <dgm:pt modelId="{B2A88A6C-7A1E-D147-9089-438CAC3F17C2}" type="sibTrans" cxnId="{B1D5DA97-501D-504D-BEDF-1A6A61DC9F38}">
      <dgm:prSet/>
      <dgm:spPr/>
      <dgm:t>
        <a:bodyPr/>
        <a:lstStyle/>
        <a:p>
          <a:endParaRPr lang="en-US"/>
        </a:p>
      </dgm:t>
    </dgm:pt>
    <dgm:pt modelId="{85436CE4-41DD-E142-AC4E-49591F885480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EDC634F0-1432-594E-8F25-F4114DD8E86E}" type="parTrans" cxnId="{47C63690-066F-1642-B5F0-D4A59AFEA704}">
      <dgm:prSet/>
      <dgm:spPr/>
      <dgm:t>
        <a:bodyPr/>
        <a:lstStyle/>
        <a:p>
          <a:endParaRPr lang="en-US" sz="1200"/>
        </a:p>
      </dgm:t>
    </dgm:pt>
    <dgm:pt modelId="{1422FF49-02DB-4B4E-B221-91C5636C11D0}" type="sibTrans" cxnId="{47C63690-066F-1642-B5F0-D4A59AFEA704}">
      <dgm:prSet/>
      <dgm:spPr/>
      <dgm:t>
        <a:bodyPr/>
        <a:lstStyle/>
        <a:p>
          <a:endParaRPr lang="en-US"/>
        </a:p>
      </dgm:t>
    </dgm:pt>
    <dgm:pt modelId="{736C9452-5927-7A41-BE09-094825B5F2AE}">
      <dgm:prSet phldrT="[Text]" custT="1"/>
      <dgm:spPr/>
      <dgm:t>
        <a:bodyPr/>
        <a:lstStyle/>
        <a:p>
          <a:r>
            <a:rPr lang="en-US" sz="1200" i="1" dirty="0"/>
            <a:t>No further test needed</a:t>
          </a:r>
        </a:p>
      </dgm:t>
    </dgm:pt>
    <dgm:pt modelId="{0CA91A3A-DEF5-5747-B56C-59F8CE9B43F5}" type="parTrans" cxnId="{5E337D96-F82B-2644-A0CE-73A34411945C}">
      <dgm:prSet/>
      <dgm:spPr/>
      <dgm:t>
        <a:bodyPr/>
        <a:lstStyle/>
        <a:p>
          <a:endParaRPr lang="en-US" sz="1200"/>
        </a:p>
      </dgm:t>
    </dgm:pt>
    <dgm:pt modelId="{F72B64C0-7908-A24F-94F7-D0C9766B5F10}" type="sibTrans" cxnId="{5E337D96-F82B-2644-A0CE-73A34411945C}">
      <dgm:prSet/>
      <dgm:spPr/>
      <dgm:t>
        <a:bodyPr/>
        <a:lstStyle/>
        <a:p>
          <a:endParaRPr lang="en-US"/>
        </a:p>
      </dgm:t>
    </dgm:pt>
    <dgm:pt modelId="{9B4C94BE-EF6A-564E-A6F0-2F9A123C5362}">
      <dgm:prSet phldrT="[Text]"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1200" i="1" dirty="0"/>
            <a:t>F </a:t>
          </a:r>
          <a:r>
            <a:rPr lang="en-US" sz="1200" i="0" dirty="0"/>
            <a:t>test result for interaction</a:t>
          </a:r>
          <a:endParaRPr lang="en-US" sz="1200" i="1" dirty="0"/>
        </a:p>
      </dgm:t>
    </dgm:pt>
    <dgm:pt modelId="{9D857D51-EF64-9144-B751-364BD1021690}" type="parTrans" cxnId="{70A49491-F73A-EE4C-B069-A8C8494F2B4F}">
      <dgm:prSet/>
      <dgm:spPr/>
      <dgm:t>
        <a:bodyPr/>
        <a:lstStyle/>
        <a:p>
          <a:endParaRPr lang="en-US" sz="1200"/>
        </a:p>
      </dgm:t>
    </dgm:pt>
    <dgm:pt modelId="{4100EEC9-117F-5641-A435-500E903E11A2}" type="sibTrans" cxnId="{70A49491-F73A-EE4C-B069-A8C8494F2B4F}">
      <dgm:prSet/>
      <dgm:spPr/>
      <dgm:t>
        <a:bodyPr/>
        <a:lstStyle/>
        <a:p>
          <a:endParaRPr lang="en-US"/>
        </a:p>
      </dgm:t>
    </dgm:pt>
    <dgm:pt modelId="{09BB0262-FD50-4D4B-BE08-5678C4C1A82F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2B0F263F-8889-9F45-8DE6-EF872EE1827E}" type="parTrans" cxnId="{A4196BD1-4494-ED45-9EF2-B3F645D88874}">
      <dgm:prSet/>
      <dgm:spPr/>
      <dgm:t>
        <a:bodyPr/>
        <a:lstStyle/>
        <a:p>
          <a:endParaRPr lang="en-US" sz="1200"/>
        </a:p>
      </dgm:t>
    </dgm:pt>
    <dgm:pt modelId="{E80AFE00-DC9F-1044-8E19-9317A5503270}" type="sibTrans" cxnId="{A4196BD1-4494-ED45-9EF2-B3F645D88874}">
      <dgm:prSet/>
      <dgm:spPr/>
      <dgm:t>
        <a:bodyPr/>
        <a:lstStyle/>
        <a:p>
          <a:endParaRPr lang="en-US"/>
        </a:p>
      </dgm:t>
    </dgm:pt>
    <dgm:pt modelId="{3355F2EA-1AF8-5D42-92BE-0EF7A57A921A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B1E91F3D-C089-CC4E-8AB0-7538DBBA059E}" type="parTrans" cxnId="{81916682-297F-6045-BB57-5E37D44784AC}">
      <dgm:prSet/>
      <dgm:spPr/>
      <dgm:t>
        <a:bodyPr/>
        <a:lstStyle/>
        <a:p>
          <a:endParaRPr lang="en-US" sz="1200"/>
        </a:p>
      </dgm:t>
    </dgm:pt>
    <dgm:pt modelId="{35E772CA-1394-964B-825E-B4BDB06691ED}" type="sibTrans" cxnId="{81916682-297F-6045-BB57-5E37D44784AC}">
      <dgm:prSet/>
      <dgm:spPr/>
      <dgm:t>
        <a:bodyPr/>
        <a:lstStyle/>
        <a:p>
          <a:endParaRPr lang="en-US"/>
        </a:p>
      </dgm:t>
    </dgm:pt>
    <dgm:pt modelId="{C7717B4B-2E2E-F441-BEA2-7CCF56CBEAB7}">
      <dgm:prSet phldrT="[Text]" custT="1"/>
      <dgm:spPr/>
      <dgm:t>
        <a:bodyPr/>
        <a:lstStyle/>
        <a:p>
          <a:r>
            <a:rPr lang="en-US" sz="1200" i="1" dirty="0"/>
            <a:t>p &lt; 𝝰 </a:t>
          </a:r>
        </a:p>
      </dgm:t>
    </dgm:pt>
    <dgm:pt modelId="{DC4D2AD2-3577-5342-9154-31BC3D47DAEE}" type="parTrans" cxnId="{20EC272A-1BF0-9F43-9612-1CD3BFE6C260}">
      <dgm:prSet/>
      <dgm:spPr/>
      <dgm:t>
        <a:bodyPr/>
        <a:lstStyle/>
        <a:p>
          <a:endParaRPr lang="en-US" sz="1200"/>
        </a:p>
      </dgm:t>
    </dgm:pt>
    <dgm:pt modelId="{8B195A6D-9CB7-074B-8BA6-4F0DA94DB54C}" type="sibTrans" cxnId="{20EC272A-1BF0-9F43-9612-1CD3BFE6C260}">
      <dgm:prSet/>
      <dgm:spPr/>
      <dgm:t>
        <a:bodyPr/>
        <a:lstStyle/>
        <a:p>
          <a:endParaRPr lang="en-US"/>
        </a:p>
      </dgm:t>
    </dgm:pt>
    <dgm:pt modelId="{A6CF22F2-C8B1-6D43-9AA8-BB40210A4375}">
      <dgm:prSet phldrT="[Text]" custT="1"/>
      <dgm:spPr/>
      <dgm:t>
        <a:bodyPr/>
        <a:lstStyle/>
        <a:p>
          <a:r>
            <a:rPr lang="en-US" sz="1200" i="1" dirty="0"/>
            <a:t>p ⩾ 𝝰</a:t>
          </a:r>
        </a:p>
      </dgm:t>
    </dgm:pt>
    <dgm:pt modelId="{A29B19C1-DED9-7142-BB81-A5E8211D1FBA}" type="parTrans" cxnId="{7B2AD918-47D7-B74C-9B3B-F40FDC84C232}">
      <dgm:prSet/>
      <dgm:spPr/>
      <dgm:t>
        <a:bodyPr/>
        <a:lstStyle/>
        <a:p>
          <a:endParaRPr lang="en-US" sz="1200"/>
        </a:p>
      </dgm:t>
    </dgm:pt>
    <dgm:pt modelId="{F8FEFD3F-8D52-E24A-A6DA-D7A7499A14ED}" type="sibTrans" cxnId="{7B2AD918-47D7-B74C-9B3B-F40FDC84C232}">
      <dgm:prSet/>
      <dgm:spPr/>
      <dgm:t>
        <a:bodyPr/>
        <a:lstStyle/>
        <a:p>
          <a:endParaRPr lang="en-US"/>
        </a:p>
      </dgm:t>
    </dgm:pt>
    <dgm:pt modelId="{D3A0B9C2-D702-8241-8B32-2BC056BEE02A}">
      <dgm:prSet phldrT="[Text]" custT="1"/>
      <dgm:spPr/>
      <dgm:t>
        <a:bodyPr/>
        <a:lstStyle/>
        <a:p>
          <a:r>
            <a:rPr lang="en-US" sz="1200" i="0" dirty="0"/>
            <a:t>Post-hoc tests for Factor 1 </a:t>
          </a:r>
        </a:p>
      </dgm:t>
    </dgm:pt>
    <dgm:pt modelId="{C8E9B1CB-ADE0-5A47-944E-16E964980F96}" type="parTrans" cxnId="{96B867D4-19F4-CE4E-B27F-05D926520385}">
      <dgm:prSet/>
      <dgm:spPr/>
      <dgm:t>
        <a:bodyPr/>
        <a:lstStyle/>
        <a:p>
          <a:endParaRPr lang="en-US" sz="1200"/>
        </a:p>
      </dgm:t>
    </dgm:pt>
    <dgm:pt modelId="{F068A0B5-6283-9341-A875-6885A3707F58}" type="sibTrans" cxnId="{96B867D4-19F4-CE4E-B27F-05D926520385}">
      <dgm:prSet/>
      <dgm:spPr/>
      <dgm:t>
        <a:bodyPr/>
        <a:lstStyle/>
        <a:p>
          <a:endParaRPr lang="en-US"/>
        </a:p>
      </dgm:t>
    </dgm:pt>
    <dgm:pt modelId="{43982B28-B098-DF44-A47F-32084AF3195B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D56AD3C1-9334-7440-A000-19B531E6BA1E}" type="parTrans" cxnId="{0AB1F4AA-F858-BA48-99CD-CEB2018F8D8A}">
      <dgm:prSet/>
      <dgm:spPr/>
      <dgm:t>
        <a:bodyPr/>
        <a:lstStyle/>
        <a:p>
          <a:endParaRPr lang="en-US" sz="1200"/>
        </a:p>
      </dgm:t>
    </dgm:pt>
    <dgm:pt modelId="{9C7845A9-FC07-8E4D-9C40-3A58BB88DD3D}" type="sibTrans" cxnId="{0AB1F4AA-F858-BA48-99CD-CEB2018F8D8A}">
      <dgm:prSet/>
      <dgm:spPr/>
      <dgm:t>
        <a:bodyPr/>
        <a:lstStyle/>
        <a:p>
          <a:endParaRPr lang="en-US"/>
        </a:p>
      </dgm:t>
    </dgm:pt>
    <dgm:pt modelId="{83338139-3537-F643-9FF6-E99341207CB6}">
      <dgm:prSet phldrT="[Text]" custT="1"/>
      <dgm:spPr/>
      <dgm:t>
        <a:bodyPr/>
        <a:lstStyle/>
        <a:p>
          <a:r>
            <a:rPr lang="en-US" sz="1200" i="0" dirty="0"/>
            <a:t>Post-hoc tests for Factor 2</a:t>
          </a:r>
        </a:p>
      </dgm:t>
    </dgm:pt>
    <dgm:pt modelId="{675CDC13-7C13-2A49-93CE-2288D5F2D838}" type="parTrans" cxnId="{F7B47EDB-BAB9-4A40-A981-291E54A6FF37}">
      <dgm:prSet/>
      <dgm:spPr/>
      <dgm:t>
        <a:bodyPr/>
        <a:lstStyle/>
        <a:p>
          <a:endParaRPr lang="en-US" sz="1200"/>
        </a:p>
      </dgm:t>
    </dgm:pt>
    <dgm:pt modelId="{E4A3EFE1-D2C0-704F-B073-52094B7F484D}" type="sibTrans" cxnId="{F7B47EDB-BAB9-4A40-A981-291E54A6FF37}">
      <dgm:prSet/>
      <dgm:spPr/>
      <dgm:t>
        <a:bodyPr/>
        <a:lstStyle/>
        <a:p>
          <a:endParaRPr lang="en-US"/>
        </a:p>
      </dgm:t>
    </dgm:pt>
    <dgm:pt modelId="{372D30D3-F7F0-F343-B000-246295F38D64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4A162B02-B02D-F84C-8AA8-28A500897CF3}" type="parTrans" cxnId="{DEE1D96F-CD71-2748-B2B4-5FC18C3399E5}">
      <dgm:prSet/>
      <dgm:spPr/>
      <dgm:t>
        <a:bodyPr/>
        <a:lstStyle/>
        <a:p>
          <a:endParaRPr lang="en-US" sz="1200"/>
        </a:p>
      </dgm:t>
    </dgm:pt>
    <dgm:pt modelId="{E84B4E00-086F-7348-A625-42AA7CE5E9D5}" type="sibTrans" cxnId="{DEE1D96F-CD71-2748-B2B4-5FC18C3399E5}">
      <dgm:prSet/>
      <dgm:spPr/>
      <dgm:t>
        <a:bodyPr/>
        <a:lstStyle/>
        <a:p>
          <a:endParaRPr lang="en-US"/>
        </a:p>
      </dgm:t>
    </dgm:pt>
    <dgm:pt modelId="{DDB6BA87-F8C0-9747-A7B2-784991A2446E}">
      <dgm:prSet phldrT="[Text]" custT="1"/>
      <dgm:spPr/>
      <dgm:t>
        <a:bodyPr/>
        <a:lstStyle/>
        <a:p>
          <a:r>
            <a:rPr lang="en-US" sz="1200" i="0" dirty="0"/>
            <a:t>One-way ANOVA on Factor 1 for each group in  Factor 2*</a:t>
          </a:r>
        </a:p>
      </dgm:t>
    </dgm:pt>
    <dgm:pt modelId="{1D5380D3-2B98-C04E-8755-FCB95DCB23B5}" type="parTrans" cxnId="{BCAEF51E-5E70-FF46-9DA5-8CA8476AA1DD}">
      <dgm:prSet/>
      <dgm:spPr/>
      <dgm:t>
        <a:bodyPr/>
        <a:lstStyle/>
        <a:p>
          <a:endParaRPr lang="en-US" sz="1200"/>
        </a:p>
      </dgm:t>
    </dgm:pt>
    <dgm:pt modelId="{F2FBCAE3-21A4-FB4D-A830-D8F78D1CC0A4}" type="sibTrans" cxnId="{BCAEF51E-5E70-FF46-9DA5-8CA8476AA1DD}">
      <dgm:prSet/>
      <dgm:spPr/>
      <dgm:t>
        <a:bodyPr/>
        <a:lstStyle/>
        <a:p>
          <a:endParaRPr lang="en-US"/>
        </a:p>
      </dgm:t>
    </dgm:pt>
    <dgm:pt modelId="{0EEE0311-1023-6149-ACC8-AA8B46A7D880}">
      <dgm:prSet phldrT="[Text]" custT="1"/>
      <dgm:spPr/>
      <dgm:t>
        <a:bodyPr/>
        <a:lstStyle/>
        <a:p>
          <a:r>
            <a:rPr lang="en-US" sz="1200" i="1" dirty="0"/>
            <a:t>No further action</a:t>
          </a:r>
        </a:p>
      </dgm:t>
    </dgm:pt>
    <dgm:pt modelId="{6EBE231D-543D-9C4B-9A9B-A8F6D3956F32}" type="parTrans" cxnId="{3E89C968-AC21-0A4A-86D7-519AAFA07E1C}">
      <dgm:prSet/>
      <dgm:spPr/>
      <dgm:t>
        <a:bodyPr/>
        <a:lstStyle/>
        <a:p>
          <a:endParaRPr lang="en-US" sz="1200"/>
        </a:p>
      </dgm:t>
    </dgm:pt>
    <dgm:pt modelId="{535ABDF0-4319-F940-B50B-C2850091CF7B}" type="sibTrans" cxnId="{3E89C968-AC21-0A4A-86D7-519AAFA07E1C}">
      <dgm:prSet/>
      <dgm:spPr/>
      <dgm:t>
        <a:bodyPr/>
        <a:lstStyle/>
        <a:p>
          <a:endParaRPr lang="en-US"/>
        </a:p>
      </dgm:t>
    </dgm:pt>
    <dgm:pt modelId="{F9247674-306E-8044-B294-2411F062D813}">
      <dgm:prSet phldrT="[Text]" custT="1"/>
      <dgm:spPr/>
      <dgm:t>
        <a:bodyPr/>
        <a:lstStyle/>
        <a:p>
          <a:r>
            <a:rPr lang="en-US" sz="1200" i="0" dirty="0"/>
            <a:t>For each ANOVA, follow the decision tree for one-way ANOVA</a:t>
          </a:r>
        </a:p>
      </dgm:t>
    </dgm:pt>
    <dgm:pt modelId="{A6B2BD27-7463-694B-9CC2-95280AA5327A}" type="parTrans" cxnId="{E6AB2000-93FC-CD43-83EF-142898E957CF}">
      <dgm:prSet/>
      <dgm:spPr/>
      <dgm:t>
        <a:bodyPr/>
        <a:lstStyle/>
        <a:p>
          <a:endParaRPr lang="en-US" sz="1200"/>
        </a:p>
      </dgm:t>
    </dgm:pt>
    <dgm:pt modelId="{152F25DF-3389-2844-806D-175688C691F8}" type="sibTrans" cxnId="{E6AB2000-93FC-CD43-83EF-142898E957CF}">
      <dgm:prSet/>
      <dgm:spPr/>
      <dgm:t>
        <a:bodyPr/>
        <a:lstStyle/>
        <a:p>
          <a:endParaRPr lang="en-US"/>
        </a:p>
      </dgm:t>
    </dgm:pt>
    <dgm:pt modelId="{5CE22261-2C1D-2E47-A8AB-CBD5422063E0}" type="pres">
      <dgm:prSet presAssocID="{D3D30922-DEAC-824A-8FBF-199FC94B12A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4CD9DFB-D537-0346-87F2-EDFBCE865BCB}" type="pres">
      <dgm:prSet presAssocID="{C3F44BAF-AC61-9941-BC69-BF6325FC1E88}" presName="hierRoot1" presStyleCnt="0"/>
      <dgm:spPr/>
    </dgm:pt>
    <dgm:pt modelId="{0A5F9168-7337-F548-BC2D-BAFCC84E8498}" type="pres">
      <dgm:prSet presAssocID="{C3F44BAF-AC61-9941-BC69-BF6325FC1E88}" presName="composite" presStyleCnt="0"/>
      <dgm:spPr/>
    </dgm:pt>
    <dgm:pt modelId="{80F44B41-1B40-0747-B225-2F802463615F}" type="pres">
      <dgm:prSet presAssocID="{C3F44BAF-AC61-9941-BC69-BF6325FC1E88}" presName="background" presStyleLbl="node0" presStyleIdx="0" presStyleCnt="1"/>
      <dgm:spPr/>
    </dgm:pt>
    <dgm:pt modelId="{166A798F-4338-A346-8611-33BE59564728}" type="pres">
      <dgm:prSet presAssocID="{C3F44BAF-AC61-9941-BC69-BF6325FC1E88}" presName="text" presStyleLbl="fgAcc0" presStyleIdx="0" presStyleCnt="1" custScaleY="67522">
        <dgm:presLayoutVars>
          <dgm:chPref val="3"/>
        </dgm:presLayoutVars>
      </dgm:prSet>
      <dgm:spPr/>
    </dgm:pt>
    <dgm:pt modelId="{391F4F71-A87F-344F-9A85-5C8CE3C4AD34}" type="pres">
      <dgm:prSet presAssocID="{C3F44BAF-AC61-9941-BC69-BF6325FC1E88}" presName="hierChild2" presStyleCnt="0"/>
      <dgm:spPr/>
    </dgm:pt>
    <dgm:pt modelId="{3F2CF484-2661-D845-A1E1-E32156908655}" type="pres">
      <dgm:prSet presAssocID="{096D0C86-5962-EB48-9E54-4B73237A0348}" presName="Name10" presStyleLbl="parChTrans1D2" presStyleIdx="0" presStyleCnt="2" custSzY="233675"/>
      <dgm:spPr/>
    </dgm:pt>
    <dgm:pt modelId="{1C8C5FB1-8DB8-B546-881E-977E8C57A7A0}" type="pres">
      <dgm:prSet presAssocID="{0273A838-AE80-7448-9C1E-56A49F373EBB}" presName="hierRoot2" presStyleCnt="0"/>
      <dgm:spPr/>
    </dgm:pt>
    <dgm:pt modelId="{66E8E1C9-D9BB-2140-B04D-455E7D0B5F09}" type="pres">
      <dgm:prSet presAssocID="{0273A838-AE80-7448-9C1E-56A49F373EBB}" presName="composite2" presStyleCnt="0"/>
      <dgm:spPr/>
    </dgm:pt>
    <dgm:pt modelId="{7FFA7144-D009-F949-9FCC-10B434CCA943}" type="pres">
      <dgm:prSet presAssocID="{0273A838-AE80-7448-9C1E-56A49F373EBB}" presName="background2" presStyleLbl="node2" presStyleIdx="0" presStyleCnt="2"/>
      <dgm:spPr/>
    </dgm:pt>
    <dgm:pt modelId="{876D14E6-32F7-0244-A671-285E83F03BED}" type="pres">
      <dgm:prSet presAssocID="{0273A838-AE80-7448-9C1E-56A49F373EBB}" presName="text2" presStyleLbl="fgAcc2" presStyleIdx="0" presStyleCnt="2" custScaleY="64319">
        <dgm:presLayoutVars>
          <dgm:chPref val="3"/>
        </dgm:presLayoutVars>
      </dgm:prSet>
      <dgm:spPr/>
    </dgm:pt>
    <dgm:pt modelId="{D533E575-8AA1-8B45-8AFD-52C7C487DE27}" type="pres">
      <dgm:prSet presAssocID="{0273A838-AE80-7448-9C1E-56A49F373EBB}" presName="hierChild3" presStyleCnt="0"/>
      <dgm:spPr/>
    </dgm:pt>
    <dgm:pt modelId="{2170435A-C16E-D34A-937B-93A9716D8D73}" type="pres">
      <dgm:prSet presAssocID="{29F8EF32-19D7-834E-B361-0A05769B88F2}" presName="Name17" presStyleLbl="parChTrans1D3" presStyleIdx="0" presStyleCnt="4" custSzY="233675"/>
      <dgm:spPr/>
    </dgm:pt>
    <dgm:pt modelId="{23546792-6110-F44F-9B5E-EB1EB98DF197}" type="pres">
      <dgm:prSet presAssocID="{3CF1128F-7AEE-3244-8C31-A13B6B03AB2E}" presName="hierRoot3" presStyleCnt="0"/>
      <dgm:spPr/>
    </dgm:pt>
    <dgm:pt modelId="{91E648F9-C179-2E49-B909-4C70328A95B3}" type="pres">
      <dgm:prSet presAssocID="{3CF1128F-7AEE-3244-8C31-A13B6B03AB2E}" presName="composite3" presStyleCnt="0"/>
      <dgm:spPr/>
    </dgm:pt>
    <dgm:pt modelId="{A782B2AC-05BB-D541-BC98-2C5882219F02}" type="pres">
      <dgm:prSet presAssocID="{3CF1128F-7AEE-3244-8C31-A13B6B03AB2E}" presName="background3" presStyleLbl="node3" presStyleIdx="0" presStyleCnt="4"/>
      <dgm:spPr/>
    </dgm:pt>
    <dgm:pt modelId="{C330704D-1BD3-C74E-BF20-43152B018303}" type="pres">
      <dgm:prSet presAssocID="{3CF1128F-7AEE-3244-8C31-A13B6B03AB2E}" presName="text3" presStyleLbl="fgAcc3" presStyleIdx="0" presStyleCnt="4" custScaleY="67522">
        <dgm:presLayoutVars>
          <dgm:chPref val="3"/>
        </dgm:presLayoutVars>
      </dgm:prSet>
      <dgm:spPr/>
    </dgm:pt>
    <dgm:pt modelId="{D101A417-26A4-BA4F-9DAC-8C26EFD95C89}" type="pres">
      <dgm:prSet presAssocID="{3CF1128F-7AEE-3244-8C31-A13B6B03AB2E}" presName="hierChild4" presStyleCnt="0"/>
      <dgm:spPr/>
    </dgm:pt>
    <dgm:pt modelId="{A4554450-4306-0940-A850-05F514B50D74}" type="pres">
      <dgm:prSet presAssocID="{1757983A-3489-4744-8AA9-60234C347D28}" presName="Name23" presStyleLbl="parChTrans1D4" presStyleIdx="0" presStyleCnt="13" custSzY="233675"/>
      <dgm:spPr/>
    </dgm:pt>
    <dgm:pt modelId="{EDAF8783-AEC2-B144-8396-63C7F75477A4}" type="pres">
      <dgm:prSet presAssocID="{AD7CF844-6C10-F341-97A0-2F7050CF8337}" presName="hierRoot4" presStyleCnt="0"/>
      <dgm:spPr/>
    </dgm:pt>
    <dgm:pt modelId="{15C1F6B8-292C-EA45-B545-E6AAB7336011}" type="pres">
      <dgm:prSet presAssocID="{AD7CF844-6C10-F341-97A0-2F7050CF8337}" presName="composite4" presStyleCnt="0"/>
      <dgm:spPr/>
    </dgm:pt>
    <dgm:pt modelId="{A0A9DE2E-587F-E44A-9D2A-747D8364779A}" type="pres">
      <dgm:prSet presAssocID="{AD7CF844-6C10-F341-97A0-2F7050CF8337}" presName="background4" presStyleLbl="node4" presStyleIdx="0" presStyleCnt="13"/>
      <dgm:spPr/>
    </dgm:pt>
    <dgm:pt modelId="{4E496FAD-BCB6-7C44-9E3B-308DE61E41B4}" type="pres">
      <dgm:prSet presAssocID="{AD7CF844-6C10-F341-97A0-2F7050CF8337}" presName="text4" presStyleLbl="fgAcc4" presStyleIdx="0" presStyleCnt="13" custScaleY="67522">
        <dgm:presLayoutVars>
          <dgm:chPref val="3"/>
        </dgm:presLayoutVars>
      </dgm:prSet>
      <dgm:spPr/>
    </dgm:pt>
    <dgm:pt modelId="{C71C13E3-05A0-D04A-A77C-3D4E7ED73858}" type="pres">
      <dgm:prSet presAssocID="{AD7CF844-6C10-F341-97A0-2F7050CF8337}" presName="hierChild5" presStyleCnt="0"/>
      <dgm:spPr/>
    </dgm:pt>
    <dgm:pt modelId="{44215E32-764E-B14A-B57F-D4578539745A}" type="pres">
      <dgm:prSet presAssocID="{C8E9B1CB-ADE0-5A47-944E-16E964980F96}" presName="Name23" presStyleLbl="parChTrans1D4" presStyleIdx="1" presStyleCnt="13" custSzY="233675"/>
      <dgm:spPr/>
    </dgm:pt>
    <dgm:pt modelId="{8F48A9B8-BC4F-FD4C-8587-7CE694E1DCE5}" type="pres">
      <dgm:prSet presAssocID="{D3A0B9C2-D702-8241-8B32-2BC056BEE02A}" presName="hierRoot4" presStyleCnt="0"/>
      <dgm:spPr/>
    </dgm:pt>
    <dgm:pt modelId="{19DC73C8-AC94-3140-985A-770A83DCFFEF}" type="pres">
      <dgm:prSet presAssocID="{D3A0B9C2-D702-8241-8B32-2BC056BEE02A}" presName="composite4" presStyleCnt="0"/>
      <dgm:spPr/>
    </dgm:pt>
    <dgm:pt modelId="{3EB8F4AD-6110-C74B-ABA7-6863C4E43662}" type="pres">
      <dgm:prSet presAssocID="{D3A0B9C2-D702-8241-8B32-2BC056BEE02A}" presName="background4" presStyleLbl="node4" presStyleIdx="1" presStyleCnt="13"/>
      <dgm:spPr/>
    </dgm:pt>
    <dgm:pt modelId="{969BA77D-A4D3-1646-9D7B-4BC4DB6C9055}" type="pres">
      <dgm:prSet presAssocID="{D3A0B9C2-D702-8241-8B32-2BC056BEE02A}" presName="text4" presStyleLbl="fgAcc4" presStyleIdx="1" presStyleCnt="13" custScaleY="67522">
        <dgm:presLayoutVars>
          <dgm:chPref val="3"/>
        </dgm:presLayoutVars>
      </dgm:prSet>
      <dgm:spPr/>
    </dgm:pt>
    <dgm:pt modelId="{C0619EB2-A82B-104B-B291-0B2EB3394126}" type="pres">
      <dgm:prSet presAssocID="{D3A0B9C2-D702-8241-8B32-2BC056BEE02A}" presName="hierChild5" presStyleCnt="0"/>
      <dgm:spPr/>
    </dgm:pt>
    <dgm:pt modelId="{FEF0624B-974A-9C45-BDF6-B3F2ECDCF3CB}" type="pres">
      <dgm:prSet presAssocID="{2B0F263F-8889-9F45-8DE6-EF872EE1827E}" presName="Name23" presStyleLbl="parChTrans1D4" presStyleIdx="2" presStyleCnt="13" custSzY="233675"/>
      <dgm:spPr/>
    </dgm:pt>
    <dgm:pt modelId="{F4F7EA89-7BCE-5043-8614-CDF54D4F1BA7}" type="pres">
      <dgm:prSet presAssocID="{09BB0262-FD50-4D4B-BE08-5678C4C1A82F}" presName="hierRoot4" presStyleCnt="0"/>
      <dgm:spPr/>
    </dgm:pt>
    <dgm:pt modelId="{1A0078F0-A759-C141-87BF-48207D0EB762}" type="pres">
      <dgm:prSet presAssocID="{09BB0262-FD50-4D4B-BE08-5678C4C1A82F}" presName="composite4" presStyleCnt="0"/>
      <dgm:spPr/>
    </dgm:pt>
    <dgm:pt modelId="{06F5A505-DA9A-7348-B787-6B13AC6D4F85}" type="pres">
      <dgm:prSet presAssocID="{09BB0262-FD50-4D4B-BE08-5678C4C1A82F}" presName="background4" presStyleLbl="node4" presStyleIdx="2" presStyleCnt="13"/>
      <dgm:spPr/>
    </dgm:pt>
    <dgm:pt modelId="{21B63496-F10E-D244-9383-FE21B35220F9}" type="pres">
      <dgm:prSet presAssocID="{09BB0262-FD50-4D4B-BE08-5678C4C1A82F}" presName="text4" presStyleLbl="fgAcc4" presStyleIdx="2" presStyleCnt="13" custScaleY="67522">
        <dgm:presLayoutVars>
          <dgm:chPref val="3"/>
        </dgm:presLayoutVars>
      </dgm:prSet>
      <dgm:spPr/>
    </dgm:pt>
    <dgm:pt modelId="{F226D65F-C9DE-5C41-A418-5DFC20E12C84}" type="pres">
      <dgm:prSet presAssocID="{09BB0262-FD50-4D4B-BE08-5678C4C1A82F}" presName="hierChild5" presStyleCnt="0"/>
      <dgm:spPr/>
    </dgm:pt>
    <dgm:pt modelId="{91C0E7E3-5B30-D240-852E-ECE27A5A9234}" type="pres">
      <dgm:prSet presAssocID="{D56AD3C1-9334-7440-A000-19B531E6BA1E}" presName="Name23" presStyleLbl="parChTrans1D4" presStyleIdx="3" presStyleCnt="13" custSzY="233675"/>
      <dgm:spPr/>
    </dgm:pt>
    <dgm:pt modelId="{5DCC98FA-B807-4A4E-8624-2C15C9DA82E1}" type="pres">
      <dgm:prSet presAssocID="{43982B28-B098-DF44-A47F-32084AF3195B}" presName="hierRoot4" presStyleCnt="0"/>
      <dgm:spPr/>
    </dgm:pt>
    <dgm:pt modelId="{A0D83502-7AC4-A14D-AF4E-AE67001670B7}" type="pres">
      <dgm:prSet presAssocID="{43982B28-B098-DF44-A47F-32084AF3195B}" presName="composite4" presStyleCnt="0"/>
      <dgm:spPr/>
    </dgm:pt>
    <dgm:pt modelId="{60910878-2E44-B74A-9635-9E1EBBA43B10}" type="pres">
      <dgm:prSet presAssocID="{43982B28-B098-DF44-A47F-32084AF3195B}" presName="background4" presStyleLbl="node4" presStyleIdx="3" presStyleCnt="13"/>
      <dgm:spPr/>
    </dgm:pt>
    <dgm:pt modelId="{2ABD8088-861E-094F-968F-FA31D6D945B7}" type="pres">
      <dgm:prSet presAssocID="{43982B28-B098-DF44-A47F-32084AF3195B}" presName="text4" presStyleLbl="fgAcc4" presStyleIdx="3" presStyleCnt="13" custScaleY="67522">
        <dgm:presLayoutVars>
          <dgm:chPref val="3"/>
        </dgm:presLayoutVars>
      </dgm:prSet>
      <dgm:spPr/>
    </dgm:pt>
    <dgm:pt modelId="{050DC650-8DAA-2842-8FBC-B4310204148D}" type="pres">
      <dgm:prSet presAssocID="{43982B28-B098-DF44-A47F-32084AF3195B}" presName="hierChild5" presStyleCnt="0"/>
      <dgm:spPr/>
    </dgm:pt>
    <dgm:pt modelId="{BB6A0AE4-8738-514C-8C2D-AA484D0F690E}" type="pres">
      <dgm:prSet presAssocID="{B09C7C33-1A18-7441-93E9-FEFF35E9D737}" presName="Name17" presStyleLbl="parChTrans1D3" presStyleIdx="1" presStyleCnt="4" custSzY="233675"/>
      <dgm:spPr/>
    </dgm:pt>
    <dgm:pt modelId="{7F7400ED-415F-0149-8E90-E52211F24E1D}" type="pres">
      <dgm:prSet presAssocID="{4671BA8B-55D3-FB4A-BFD7-906300755400}" presName="hierRoot3" presStyleCnt="0"/>
      <dgm:spPr/>
    </dgm:pt>
    <dgm:pt modelId="{E52B4879-5919-EB4B-BAF6-3B521E97DA5F}" type="pres">
      <dgm:prSet presAssocID="{4671BA8B-55D3-FB4A-BFD7-906300755400}" presName="composite3" presStyleCnt="0"/>
      <dgm:spPr/>
    </dgm:pt>
    <dgm:pt modelId="{266798EF-063E-0B42-B2B1-61E8F1FA6DB3}" type="pres">
      <dgm:prSet presAssocID="{4671BA8B-55D3-FB4A-BFD7-906300755400}" presName="background3" presStyleLbl="node3" presStyleIdx="1" presStyleCnt="4"/>
      <dgm:spPr/>
    </dgm:pt>
    <dgm:pt modelId="{4896E66C-78B1-D44D-8A51-6F52F304F446}" type="pres">
      <dgm:prSet presAssocID="{4671BA8B-55D3-FB4A-BFD7-906300755400}" presName="text3" presStyleLbl="fgAcc3" presStyleIdx="1" presStyleCnt="4" custScaleY="67522">
        <dgm:presLayoutVars>
          <dgm:chPref val="3"/>
        </dgm:presLayoutVars>
      </dgm:prSet>
      <dgm:spPr/>
    </dgm:pt>
    <dgm:pt modelId="{46ACE1C0-2E1B-984B-94FE-7A980A6E57FF}" type="pres">
      <dgm:prSet presAssocID="{4671BA8B-55D3-FB4A-BFD7-906300755400}" presName="hierChild4" presStyleCnt="0"/>
      <dgm:spPr/>
    </dgm:pt>
    <dgm:pt modelId="{9967E46B-30C4-C948-994D-E4826B17F086}" type="pres">
      <dgm:prSet presAssocID="{EDC634F0-1432-594E-8F25-F4114DD8E86E}" presName="Name23" presStyleLbl="parChTrans1D4" presStyleIdx="4" presStyleCnt="13" custSzY="233675"/>
      <dgm:spPr/>
    </dgm:pt>
    <dgm:pt modelId="{2ED85DFF-9447-3C4A-941C-388707E8A546}" type="pres">
      <dgm:prSet presAssocID="{85436CE4-41DD-E142-AC4E-49591F885480}" presName="hierRoot4" presStyleCnt="0"/>
      <dgm:spPr/>
    </dgm:pt>
    <dgm:pt modelId="{F45F9F0A-44C7-7046-BDD3-C35764357C88}" type="pres">
      <dgm:prSet presAssocID="{85436CE4-41DD-E142-AC4E-49591F885480}" presName="composite4" presStyleCnt="0"/>
      <dgm:spPr/>
    </dgm:pt>
    <dgm:pt modelId="{566045CA-A263-9946-8FCD-B00A3F1413A8}" type="pres">
      <dgm:prSet presAssocID="{85436CE4-41DD-E142-AC4E-49591F885480}" presName="background4" presStyleLbl="node4" presStyleIdx="4" presStyleCnt="13"/>
      <dgm:spPr/>
    </dgm:pt>
    <dgm:pt modelId="{95213C4C-AE4E-3A40-BB84-7B9CAA3121A9}" type="pres">
      <dgm:prSet presAssocID="{85436CE4-41DD-E142-AC4E-49591F885480}" presName="text4" presStyleLbl="fgAcc4" presStyleIdx="4" presStyleCnt="13" custScaleY="67522">
        <dgm:presLayoutVars>
          <dgm:chPref val="3"/>
        </dgm:presLayoutVars>
      </dgm:prSet>
      <dgm:spPr/>
    </dgm:pt>
    <dgm:pt modelId="{4CEDF14E-340E-E548-AAA0-DBDAC4DA5352}" type="pres">
      <dgm:prSet presAssocID="{85436CE4-41DD-E142-AC4E-49591F885480}" presName="hierChild5" presStyleCnt="0"/>
      <dgm:spPr/>
    </dgm:pt>
    <dgm:pt modelId="{2DD994C8-AA09-5A42-8F26-387D28FF0EC0}" type="pres">
      <dgm:prSet presAssocID="{675CDC13-7C13-2A49-93CE-2288D5F2D838}" presName="Name23" presStyleLbl="parChTrans1D4" presStyleIdx="5" presStyleCnt="13" custSzY="233675"/>
      <dgm:spPr/>
    </dgm:pt>
    <dgm:pt modelId="{49F41D55-1A9C-4345-9699-68F187315EFC}" type="pres">
      <dgm:prSet presAssocID="{83338139-3537-F643-9FF6-E99341207CB6}" presName="hierRoot4" presStyleCnt="0"/>
      <dgm:spPr/>
    </dgm:pt>
    <dgm:pt modelId="{7B2DFF20-D481-3346-AA80-D0E84C9F066C}" type="pres">
      <dgm:prSet presAssocID="{83338139-3537-F643-9FF6-E99341207CB6}" presName="composite4" presStyleCnt="0"/>
      <dgm:spPr/>
    </dgm:pt>
    <dgm:pt modelId="{7CEEC485-9B64-214C-8931-B8CB6B372C1F}" type="pres">
      <dgm:prSet presAssocID="{83338139-3537-F643-9FF6-E99341207CB6}" presName="background4" presStyleLbl="node4" presStyleIdx="5" presStyleCnt="13"/>
      <dgm:spPr/>
    </dgm:pt>
    <dgm:pt modelId="{A9241B44-35BD-DD47-B217-3D18CDE2268E}" type="pres">
      <dgm:prSet presAssocID="{83338139-3537-F643-9FF6-E99341207CB6}" presName="text4" presStyleLbl="fgAcc4" presStyleIdx="5" presStyleCnt="13" custScaleY="67522">
        <dgm:presLayoutVars>
          <dgm:chPref val="3"/>
        </dgm:presLayoutVars>
      </dgm:prSet>
      <dgm:spPr/>
    </dgm:pt>
    <dgm:pt modelId="{B70E975E-CFFF-344C-8DED-E991D3C6F339}" type="pres">
      <dgm:prSet presAssocID="{83338139-3537-F643-9FF6-E99341207CB6}" presName="hierChild5" presStyleCnt="0"/>
      <dgm:spPr/>
    </dgm:pt>
    <dgm:pt modelId="{D3918BBF-A179-2641-B28D-48928F74B83A}" type="pres">
      <dgm:prSet presAssocID="{B1E91F3D-C089-CC4E-8AB0-7538DBBA059E}" presName="Name23" presStyleLbl="parChTrans1D4" presStyleIdx="6" presStyleCnt="13" custSzY="233675"/>
      <dgm:spPr/>
    </dgm:pt>
    <dgm:pt modelId="{E433FBC4-4F2D-2944-95FC-1FF6A552311A}" type="pres">
      <dgm:prSet presAssocID="{3355F2EA-1AF8-5D42-92BE-0EF7A57A921A}" presName="hierRoot4" presStyleCnt="0"/>
      <dgm:spPr/>
    </dgm:pt>
    <dgm:pt modelId="{00ADAEB5-622A-3949-8A62-E87E7C4C074B}" type="pres">
      <dgm:prSet presAssocID="{3355F2EA-1AF8-5D42-92BE-0EF7A57A921A}" presName="composite4" presStyleCnt="0"/>
      <dgm:spPr/>
    </dgm:pt>
    <dgm:pt modelId="{CB939308-6C2B-9A4B-9402-0736E6860A7A}" type="pres">
      <dgm:prSet presAssocID="{3355F2EA-1AF8-5D42-92BE-0EF7A57A921A}" presName="background4" presStyleLbl="node4" presStyleIdx="6" presStyleCnt="13"/>
      <dgm:spPr/>
    </dgm:pt>
    <dgm:pt modelId="{AB1BA617-10C3-0F41-8576-5B9F4DDB8BB4}" type="pres">
      <dgm:prSet presAssocID="{3355F2EA-1AF8-5D42-92BE-0EF7A57A921A}" presName="text4" presStyleLbl="fgAcc4" presStyleIdx="6" presStyleCnt="13" custScaleY="67522">
        <dgm:presLayoutVars>
          <dgm:chPref val="3"/>
        </dgm:presLayoutVars>
      </dgm:prSet>
      <dgm:spPr/>
    </dgm:pt>
    <dgm:pt modelId="{AE5A41E9-41AF-C04D-9584-D352DF9DF632}" type="pres">
      <dgm:prSet presAssocID="{3355F2EA-1AF8-5D42-92BE-0EF7A57A921A}" presName="hierChild5" presStyleCnt="0"/>
      <dgm:spPr/>
    </dgm:pt>
    <dgm:pt modelId="{C5F7E387-5FCD-7C41-8B4A-ACC70CB5AED0}" type="pres">
      <dgm:prSet presAssocID="{4A162B02-B02D-F84C-8AA8-28A500897CF3}" presName="Name23" presStyleLbl="parChTrans1D4" presStyleIdx="7" presStyleCnt="13" custSzY="233675"/>
      <dgm:spPr/>
    </dgm:pt>
    <dgm:pt modelId="{AEEDC1BF-602E-8446-8E84-0983A3CF7C3D}" type="pres">
      <dgm:prSet presAssocID="{372D30D3-F7F0-F343-B000-246295F38D64}" presName="hierRoot4" presStyleCnt="0"/>
      <dgm:spPr/>
    </dgm:pt>
    <dgm:pt modelId="{3A498BA3-0C90-6C44-A3B0-F7CA2CAC69D8}" type="pres">
      <dgm:prSet presAssocID="{372D30D3-F7F0-F343-B000-246295F38D64}" presName="composite4" presStyleCnt="0"/>
      <dgm:spPr/>
    </dgm:pt>
    <dgm:pt modelId="{737A8DC9-ED86-1944-BE7D-0AA885B8232D}" type="pres">
      <dgm:prSet presAssocID="{372D30D3-F7F0-F343-B000-246295F38D64}" presName="background4" presStyleLbl="node4" presStyleIdx="7" presStyleCnt="13"/>
      <dgm:spPr/>
    </dgm:pt>
    <dgm:pt modelId="{332E67C2-F352-0C4B-B1DA-BDBBED852263}" type="pres">
      <dgm:prSet presAssocID="{372D30D3-F7F0-F343-B000-246295F38D64}" presName="text4" presStyleLbl="fgAcc4" presStyleIdx="7" presStyleCnt="13" custScaleY="67522">
        <dgm:presLayoutVars>
          <dgm:chPref val="3"/>
        </dgm:presLayoutVars>
      </dgm:prSet>
      <dgm:spPr/>
    </dgm:pt>
    <dgm:pt modelId="{9C944C40-EF1F-E64A-A3E4-03D7924790E5}" type="pres">
      <dgm:prSet presAssocID="{372D30D3-F7F0-F343-B000-246295F38D64}" presName="hierChild5" presStyleCnt="0"/>
      <dgm:spPr/>
    </dgm:pt>
    <dgm:pt modelId="{E3E20E26-C50D-F443-9518-97C709F5ED0F}" type="pres">
      <dgm:prSet presAssocID="{9D857D51-EF64-9144-B751-364BD1021690}" presName="Name17" presStyleLbl="parChTrans1D3" presStyleIdx="2" presStyleCnt="4" custSzY="233675"/>
      <dgm:spPr/>
    </dgm:pt>
    <dgm:pt modelId="{A357EE53-C2EF-A04D-974D-149DE7F147D7}" type="pres">
      <dgm:prSet presAssocID="{9B4C94BE-EF6A-564E-A6F0-2F9A123C5362}" presName="hierRoot3" presStyleCnt="0"/>
      <dgm:spPr/>
    </dgm:pt>
    <dgm:pt modelId="{CF1EE3C3-1255-2E4C-9B77-01DBC08B98B9}" type="pres">
      <dgm:prSet presAssocID="{9B4C94BE-EF6A-564E-A6F0-2F9A123C5362}" presName="composite3" presStyleCnt="0"/>
      <dgm:spPr/>
    </dgm:pt>
    <dgm:pt modelId="{820757EB-1F3C-4A4C-A5C6-40A95404378C}" type="pres">
      <dgm:prSet presAssocID="{9B4C94BE-EF6A-564E-A6F0-2F9A123C5362}" presName="background3" presStyleLbl="node3" presStyleIdx="2" presStyleCnt="4"/>
      <dgm:spPr/>
    </dgm:pt>
    <dgm:pt modelId="{1232BB54-2F23-1A4A-86EF-19E8C47E6109}" type="pres">
      <dgm:prSet presAssocID="{9B4C94BE-EF6A-564E-A6F0-2F9A123C5362}" presName="text3" presStyleLbl="fgAcc3" presStyleIdx="2" presStyleCnt="4" custScaleY="67522">
        <dgm:presLayoutVars>
          <dgm:chPref val="3"/>
        </dgm:presLayoutVars>
      </dgm:prSet>
      <dgm:spPr/>
    </dgm:pt>
    <dgm:pt modelId="{AEB375E6-B10A-3540-9721-226AA151D398}" type="pres">
      <dgm:prSet presAssocID="{9B4C94BE-EF6A-564E-A6F0-2F9A123C5362}" presName="hierChild4" presStyleCnt="0"/>
      <dgm:spPr/>
    </dgm:pt>
    <dgm:pt modelId="{D20B2166-6614-E344-B770-C269799AB338}" type="pres">
      <dgm:prSet presAssocID="{DC4D2AD2-3577-5342-9154-31BC3D47DAEE}" presName="Name23" presStyleLbl="parChTrans1D4" presStyleIdx="8" presStyleCnt="13" custSzY="233675"/>
      <dgm:spPr/>
    </dgm:pt>
    <dgm:pt modelId="{668E6737-D4AC-5845-B92B-568A3F00DF92}" type="pres">
      <dgm:prSet presAssocID="{C7717B4B-2E2E-F441-BEA2-7CCF56CBEAB7}" presName="hierRoot4" presStyleCnt="0"/>
      <dgm:spPr/>
    </dgm:pt>
    <dgm:pt modelId="{B604E270-F812-1E49-9DB1-E89F62040A8D}" type="pres">
      <dgm:prSet presAssocID="{C7717B4B-2E2E-F441-BEA2-7CCF56CBEAB7}" presName="composite4" presStyleCnt="0"/>
      <dgm:spPr/>
    </dgm:pt>
    <dgm:pt modelId="{81D64534-9DFC-4D47-9F24-1FBA9148BA2F}" type="pres">
      <dgm:prSet presAssocID="{C7717B4B-2E2E-F441-BEA2-7CCF56CBEAB7}" presName="background4" presStyleLbl="node4" presStyleIdx="8" presStyleCnt="13"/>
      <dgm:spPr/>
    </dgm:pt>
    <dgm:pt modelId="{286EFBF8-F467-9C49-BF15-EC5A08DA1CB6}" type="pres">
      <dgm:prSet presAssocID="{C7717B4B-2E2E-F441-BEA2-7CCF56CBEAB7}" presName="text4" presStyleLbl="fgAcc4" presStyleIdx="8" presStyleCnt="13" custScaleY="67522">
        <dgm:presLayoutVars>
          <dgm:chPref val="3"/>
        </dgm:presLayoutVars>
      </dgm:prSet>
      <dgm:spPr/>
    </dgm:pt>
    <dgm:pt modelId="{D92C07DB-7B50-7E46-91D1-22F96B7EA915}" type="pres">
      <dgm:prSet presAssocID="{C7717B4B-2E2E-F441-BEA2-7CCF56CBEAB7}" presName="hierChild5" presStyleCnt="0"/>
      <dgm:spPr/>
    </dgm:pt>
    <dgm:pt modelId="{391007EA-D9DB-9C4F-829F-B7AB0A0D5628}" type="pres">
      <dgm:prSet presAssocID="{1D5380D3-2B98-C04E-8755-FCB95DCB23B5}" presName="Name23" presStyleLbl="parChTrans1D4" presStyleIdx="9" presStyleCnt="13" custSzY="233675"/>
      <dgm:spPr/>
    </dgm:pt>
    <dgm:pt modelId="{B0C2071D-2C9E-1D48-B1E3-6ED21CD2137B}" type="pres">
      <dgm:prSet presAssocID="{DDB6BA87-F8C0-9747-A7B2-784991A2446E}" presName="hierRoot4" presStyleCnt="0"/>
      <dgm:spPr/>
    </dgm:pt>
    <dgm:pt modelId="{FD0D044F-7CD7-DB4D-845F-4B7FEBFBA717}" type="pres">
      <dgm:prSet presAssocID="{DDB6BA87-F8C0-9747-A7B2-784991A2446E}" presName="composite4" presStyleCnt="0"/>
      <dgm:spPr/>
    </dgm:pt>
    <dgm:pt modelId="{121C9AC7-CBD6-A141-8B11-A09CE7B0A829}" type="pres">
      <dgm:prSet presAssocID="{DDB6BA87-F8C0-9747-A7B2-784991A2446E}" presName="background4" presStyleLbl="node4" presStyleIdx="9" presStyleCnt="13"/>
      <dgm:spPr/>
    </dgm:pt>
    <dgm:pt modelId="{09D7A8C9-7205-4F4B-9732-09ABF2A3D054}" type="pres">
      <dgm:prSet presAssocID="{DDB6BA87-F8C0-9747-A7B2-784991A2446E}" presName="text4" presStyleLbl="fgAcc4" presStyleIdx="9" presStyleCnt="13" custScaleY="67522">
        <dgm:presLayoutVars>
          <dgm:chPref val="3"/>
        </dgm:presLayoutVars>
      </dgm:prSet>
      <dgm:spPr/>
    </dgm:pt>
    <dgm:pt modelId="{548C298C-8466-F444-8BFA-C669B502A6E1}" type="pres">
      <dgm:prSet presAssocID="{DDB6BA87-F8C0-9747-A7B2-784991A2446E}" presName="hierChild5" presStyleCnt="0"/>
      <dgm:spPr/>
    </dgm:pt>
    <dgm:pt modelId="{6E948266-7137-8547-A499-A16E4E457728}" type="pres">
      <dgm:prSet presAssocID="{A6B2BD27-7463-694B-9CC2-95280AA5327A}" presName="Name23" presStyleLbl="parChTrans1D4" presStyleIdx="10" presStyleCnt="13"/>
      <dgm:spPr/>
    </dgm:pt>
    <dgm:pt modelId="{7CD41591-8AB9-D745-9715-F975DB04A138}" type="pres">
      <dgm:prSet presAssocID="{F9247674-306E-8044-B294-2411F062D813}" presName="hierRoot4" presStyleCnt="0"/>
      <dgm:spPr/>
    </dgm:pt>
    <dgm:pt modelId="{6C4B8081-4335-4B45-9164-F375D7B42F32}" type="pres">
      <dgm:prSet presAssocID="{F9247674-306E-8044-B294-2411F062D813}" presName="composite4" presStyleCnt="0"/>
      <dgm:spPr/>
    </dgm:pt>
    <dgm:pt modelId="{AFF883F1-9051-804A-BF47-CD924E344D0F}" type="pres">
      <dgm:prSet presAssocID="{F9247674-306E-8044-B294-2411F062D813}" presName="background4" presStyleLbl="node4" presStyleIdx="10" presStyleCnt="13"/>
      <dgm:spPr/>
    </dgm:pt>
    <dgm:pt modelId="{F0E420DD-E975-DD46-ABA1-775B03134CFF}" type="pres">
      <dgm:prSet presAssocID="{F9247674-306E-8044-B294-2411F062D813}" presName="text4" presStyleLbl="fgAcc4" presStyleIdx="10" presStyleCnt="13">
        <dgm:presLayoutVars>
          <dgm:chPref val="3"/>
        </dgm:presLayoutVars>
      </dgm:prSet>
      <dgm:spPr/>
    </dgm:pt>
    <dgm:pt modelId="{59542EA8-2749-7347-93E5-0282F7BE54C9}" type="pres">
      <dgm:prSet presAssocID="{F9247674-306E-8044-B294-2411F062D813}" presName="hierChild5" presStyleCnt="0"/>
      <dgm:spPr/>
    </dgm:pt>
    <dgm:pt modelId="{C7ABDBF9-01B5-2F4A-866A-7B8285E8E81E}" type="pres">
      <dgm:prSet presAssocID="{A29B19C1-DED9-7142-BB81-A5E8211D1FBA}" presName="Name23" presStyleLbl="parChTrans1D4" presStyleIdx="11" presStyleCnt="13" custSzY="233675"/>
      <dgm:spPr/>
    </dgm:pt>
    <dgm:pt modelId="{A9C057F5-AE29-674B-B1F5-FB12DEDD31FA}" type="pres">
      <dgm:prSet presAssocID="{A6CF22F2-C8B1-6D43-9AA8-BB40210A4375}" presName="hierRoot4" presStyleCnt="0"/>
      <dgm:spPr/>
    </dgm:pt>
    <dgm:pt modelId="{C22C30BD-CF69-EA49-86B0-522D3C6D12DB}" type="pres">
      <dgm:prSet presAssocID="{A6CF22F2-C8B1-6D43-9AA8-BB40210A4375}" presName="composite4" presStyleCnt="0"/>
      <dgm:spPr/>
    </dgm:pt>
    <dgm:pt modelId="{375A8279-BA20-5B48-B412-0E7DF9A4EE08}" type="pres">
      <dgm:prSet presAssocID="{A6CF22F2-C8B1-6D43-9AA8-BB40210A4375}" presName="background4" presStyleLbl="node4" presStyleIdx="11" presStyleCnt="13"/>
      <dgm:spPr/>
    </dgm:pt>
    <dgm:pt modelId="{F8DF38AC-B304-E049-B4D0-042368A7AEB3}" type="pres">
      <dgm:prSet presAssocID="{A6CF22F2-C8B1-6D43-9AA8-BB40210A4375}" presName="text4" presStyleLbl="fgAcc4" presStyleIdx="11" presStyleCnt="13" custScaleY="67522">
        <dgm:presLayoutVars>
          <dgm:chPref val="3"/>
        </dgm:presLayoutVars>
      </dgm:prSet>
      <dgm:spPr/>
    </dgm:pt>
    <dgm:pt modelId="{B4FACC64-4EF3-3641-915B-99C8162E839B}" type="pres">
      <dgm:prSet presAssocID="{A6CF22F2-C8B1-6D43-9AA8-BB40210A4375}" presName="hierChild5" presStyleCnt="0"/>
      <dgm:spPr/>
    </dgm:pt>
    <dgm:pt modelId="{F192260B-C443-694B-AF89-3F15EBAC8962}" type="pres">
      <dgm:prSet presAssocID="{6EBE231D-543D-9C4B-9A9B-A8F6D3956F32}" presName="Name23" presStyleLbl="parChTrans1D4" presStyleIdx="12" presStyleCnt="13" custSzY="233675"/>
      <dgm:spPr/>
    </dgm:pt>
    <dgm:pt modelId="{0D203654-C589-E64F-B5B8-AECD7EA810C4}" type="pres">
      <dgm:prSet presAssocID="{0EEE0311-1023-6149-ACC8-AA8B46A7D880}" presName="hierRoot4" presStyleCnt="0"/>
      <dgm:spPr/>
    </dgm:pt>
    <dgm:pt modelId="{B21A3517-60D8-F94B-A2CE-3CA0692D9577}" type="pres">
      <dgm:prSet presAssocID="{0EEE0311-1023-6149-ACC8-AA8B46A7D880}" presName="composite4" presStyleCnt="0"/>
      <dgm:spPr/>
    </dgm:pt>
    <dgm:pt modelId="{466D4F23-B3E8-DD49-9A89-E9224D630F52}" type="pres">
      <dgm:prSet presAssocID="{0EEE0311-1023-6149-ACC8-AA8B46A7D880}" presName="background4" presStyleLbl="node4" presStyleIdx="12" presStyleCnt="13"/>
      <dgm:spPr/>
    </dgm:pt>
    <dgm:pt modelId="{4DF6271C-9FC5-5844-A584-AAFA370867EE}" type="pres">
      <dgm:prSet presAssocID="{0EEE0311-1023-6149-ACC8-AA8B46A7D880}" presName="text4" presStyleLbl="fgAcc4" presStyleIdx="12" presStyleCnt="13" custScaleY="67522">
        <dgm:presLayoutVars>
          <dgm:chPref val="3"/>
        </dgm:presLayoutVars>
      </dgm:prSet>
      <dgm:spPr/>
    </dgm:pt>
    <dgm:pt modelId="{A79DEC07-212C-7F42-A007-68D4BA12AE28}" type="pres">
      <dgm:prSet presAssocID="{0EEE0311-1023-6149-ACC8-AA8B46A7D880}" presName="hierChild5" presStyleCnt="0"/>
      <dgm:spPr/>
    </dgm:pt>
    <dgm:pt modelId="{EFF4F474-E777-E24C-A8CF-90FE391989F7}" type="pres">
      <dgm:prSet presAssocID="{F99DA377-0C62-8943-9D46-CA0D6E0B80E5}" presName="Name10" presStyleLbl="parChTrans1D2" presStyleIdx="1" presStyleCnt="2" custSzY="233675"/>
      <dgm:spPr/>
    </dgm:pt>
    <dgm:pt modelId="{385812CF-A7B1-7E45-BCEF-2FCC93E9BDDC}" type="pres">
      <dgm:prSet presAssocID="{135C4A47-E34A-D34F-919C-3E52BFEA1689}" presName="hierRoot2" presStyleCnt="0"/>
      <dgm:spPr/>
    </dgm:pt>
    <dgm:pt modelId="{87A4FE40-9758-C643-969E-38037CEBE323}" type="pres">
      <dgm:prSet presAssocID="{135C4A47-E34A-D34F-919C-3E52BFEA1689}" presName="composite2" presStyleCnt="0"/>
      <dgm:spPr/>
    </dgm:pt>
    <dgm:pt modelId="{F520F08B-AF23-0C4D-BE01-3F7044DF73A7}" type="pres">
      <dgm:prSet presAssocID="{135C4A47-E34A-D34F-919C-3E52BFEA1689}" presName="background2" presStyleLbl="node2" presStyleIdx="1" presStyleCnt="2"/>
      <dgm:spPr/>
    </dgm:pt>
    <dgm:pt modelId="{15EDBBFA-AA53-2445-896C-FEFB793B8FF4}" type="pres">
      <dgm:prSet presAssocID="{135C4A47-E34A-D34F-919C-3E52BFEA1689}" presName="text2" presStyleLbl="fgAcc2" presStyleIdx="1" presStyleCnt="2" custScaleY="67522">
        <dgm:presLayoutVars>
          <dgm:chPref val="3"/>
        </dgm:presLayoutVars>
      </dgm:prSet>
      <dgm:spPr/>
    </dgm:pt>
    <dgm:pt modelId="{683F233E-A728-BE41-A92F-CE446068A8E7}" type="pres">
      <dgm:prSet presAssocID="{135C4A47-E34A-D34F-919C-3E52BFEA1689}" presName="hierChild3" presStyleCnt="0"/>
      <dgm:spPr/>
    </dgm:pt>
    <dgm:pt modelId="{F3593EB7-3BA7-0D46-A9CF-25A8B9114EE0}" type="pres">
      <dgm:prSet presAssocID="{0CA91A3A-DEF5-5747-B56C-59F8CE9B43F5}" presName="Name17" presStyleLbl="parChTrans1D3" presStyleIdx="3" presStyleCnt="4" custSzY="233675"/>
      <dgm:spPr/>
    </dgm:pt>
    <dgm:pt modelId="{2FB4CDCA-F03C-7C45-A6CB-9AA3744BB9A8}" type="pres">
      <dgm:prSet presAssocID="{736C9452-5927-7A41-BE09-094825B5F2AE}" presName="hierRoot3" presStyleCnt="0"/>
      <dgm:spPr/>
    </dgm:pt>
    <dgm:pt modelId="{74C7E457-6885-F344-A629-21DDFF6D2DE1}" type="pres">
      <dgm:prSet presAssocID="{736C9452-5927-7A41-BE09-094825B5F2AE}" presName="composite3" presStyleCnt="0"/>
      <dgm:spPr/>
    </dgm:pt>
    <dgm:pt modelId="{41E4FABD-3185-2C45-B1D8-FEAF23537035}" type="pres">
      <dgm:prSet presAssocID="{736C9452-5927-7A41-BE09-094825B5F2AE}" presName="background3" presStyleLbl="node3" presStyleIdx="3" presStyleCnt="4"/>
      <dgm:spPr/>
    </dgm:pt>
    <dgm:pt modelId="{77F4DD35-7ADC-7F4F-85A9-C3362CDF046D}" type="pres">
      <dgm:prSet presAssocID="{736C9452-5927-7A41-BE09-094825B5F2AE}" presName="text3" presStyleLbl="fgAcc3" presStyleIdx="3" presStyleCnt="4" custScaleY="67522">
        <dgm:presLayoutVars>
          <dgm:chPref val="3"/>
        </dgm:presLayoutVars>
      </dgm:prSet>
      <dgm:spPr/>
    </dgm:pt>
    <dgm:pt modelId="{B087C71B-D0E5-9C41-9922-DF9C1EC22A00}" type="pres">
      <dgm:prSet presAssocID="{736C9452-5927-7A41-BE09-094825B5F2AE}" presName="hierChild4" presStyleCnt="0"/>
      <dgm:spPr/>
    </dgm:pt>
  </dgm:ptLst>
  <dgm:cxnLst>
    <dgm:cxn modelId="{E6AB2000-93FC-CD43-83EF-142898E957CF}" srcId="{DDB6BA87-F8C0-9747-A7B2-784991A2446E}" destId="{F9247674-306E-8044-B294-2411F062D813}" srcOrd="0" destOrd="0" parTransId="{A6B2BD27-7463-694B-9CC2-95280AA5327A}" sibTransId="{152F25DF-3389-2844-806D-175688C691F8}"/>
    <dgm:cxn modelId="{F58F5000-B3B7-7843-A376-74AB9FB25550}" type="presOf" srcId="{675CDC13-7C13-2A49-93CE-2288D5F2D838}" destId="{2DD994C8-AA09-5A42-8F26-387D28FF0EC0}" srcOrd="0" destOrd="0" presId="urn:microsoft.com/office/officeart/2005/8/layout/hierarchy1"/>
    <dgm:cxn modelId="{87F92106-4FFB-1A43-84E7-1CD26232A2E2}" type="presOf" srcId="{F99DA377-0C62-8943-9D46-CA0D6E0B80E5}" destId="{EFF4F474-E777-E24C-A8CF-90FE391989F7}" srcOrd="0" destOrd="0" presId="urn:microsoft.com/office/officeart/2005/8/layout/hierarchy1"/>
    <dgm:cxn modelId="{741E8714-D135-F246-A9EE-4FC12A839C8F}" type="presOf" srcId="{D3A0B9C2-D702-8241-8B32-2BC056BEE02A}" destId="{969BA77D-A4D3-1646-9D7B-4BC4DB6C9055}" srcOrd="0" destOrd="0" presId="urn:microsoft.com/office/officeart/2005/8/layout/hierarchy1"/>
    <dgm:cxn modelId="{7B2AD918-47D7-B74C-9B3B-F40FDC84C232}" srcId="{9B4C94BE-EF6A-564E-A6F0-2F9A123C5362}" destId="{A6CF22F2-C8B1-6D43-9AA8-BB40210A4375}" srcOrd="1" destOrd="0" parTransId="{A29B19C1-DED9-7142-BB81-A5E8211D1FBA}" sibTransId="{F8FEFD3F-8D52-E24A-A6DA-D7A7499A14ED}"/>
    <dgm:cxn modelId="{D420511D-7F98-AD4A-8B15-4930F0F0C4CD}" type="presOf" srcId="{9D857D51-EF64-9144-B751-364BD1021690}" destId="{E3E20E26-C50D-F443-9518-97C709F5ED0F}" srcOrd="0" destOrd="0" presId="urn:microsoft.com/office/officeart/2005/8/layout/hierarchy1"/>
    <dgm:cxn modelId="{BCAEF51E-5E70-FF46-9DA5-8CA8476AA1DD}" srcId="{C7717B4B-2E2E-F441-BEA2-7CCF56CBEAB7}" destId="{DDB6BA87-F8C0-9747-A7B2-784991A2446E}" srcOrd="0" destOrd="0" parTransId="{1D5380D3-2B98-C04E-8755-FCB95DCB23B5}" sibTransId="{F2FBCAE3-21A4-FB4D-A830-D8F78D1CC0A4}"/>
    <dgm:cxn modelId="{51BCAF20-D790-2744-859D-9BADCEF06BF3}" type="presOf" srcId="{DC4D2AD2-3577-5342-9154-31BC3D47DAEE}" destId="{D20B2166-6614-E344-B770-C269799AB338}" srcOrd="0" destOrd="0" presId="urn:microsoft.com/office/officeart/2005/8/layout/hierarchy1"/>
    <dgm:cxn modelId="{ACF72E23-3DC5-444E-887F-FC662D1279B0}" type="presOf" srcId="{C7717B4B-2E2E-F441-BEA2-7CCF56CBEAB7}" destId="{286EFBF8-F467-9C49-BF15-EC5A08DA1CB6}" srcOrd="0" destOrd="0" presId="urn:microsoft.com/office/officeart/2005/8/layout/hierarchy1"/>
    <dgm:cxn modelId="{F90A5D26-866A-184A-8C5D-2336391FA629}" srcId="{0273A838-AE80-7448-9C1E-56A49F373EBB}" destId="{4671BA8B-55D3-FB4A-BFD7-906300755400}" srcOrd="1" destOrd="0" parTransId="{B09C7C33-1A18-7441-93E9-FEFF35E9D737}" sibTransId="{A105F6DE-ABD6-9A48-8EA6-524191DE2999}"/>
    <dgm:cxn modelId="{20EC272A-1BF0-9F43-9612-1CD3BFE6C260}" srcId="{9B4C94BE-EF6A-564E-A6F0-2F9A123C5362}" destId="{C7717B4B-2E2E-F441-BEA2-7CCF56CBEAB7}" srcOrd="0" destOrd="0" parTransId="{DC4D2AD2-3577-5342-9154-31BC3D47DAEE}" sibTransId="{8B195A6D-9CB7-074B-8BA6-4F0DA94DB54C}"/>
    <dgm:cxn modelId="{16BFD731-FE6D-8F41-AC76-BE0C7842155F}" type="presOf" srcId="{1757983A-3489-4744-8AA9-60234C347D28}" destId="{A4554450-4306-0940-A850-05F514B50D74}" srcOrd="0" destOrd="0" presId="urn:microsoft.com/office/officeart/2005/8/layout/hierarchy1"/>
    <dgm:cxn modelId="{BC67BE35-AD0C-3C49-9912-749ACB00E246}" srcId="{C3F44BAF-AC61-9941-BC69-BF6325FC1E88}" destId="{135C4A47-E34A-D34F-919C-3E52BFEA1689}" srcOrd="1" destOrd="0" parTransId="{F99DA377-0C62-8943-9D46-CA0D6E0B80E5}" sibTransId="{EC0357BA-BACB-5449-A526-C4349EF1B611}"/>
    <dgm:cxn modelId="{FBD3A33C-2059-054F-9ADF-FED412B23238}" type="presOf" srcId="{3CF1128F-7AEE-3244-8C31-A13B6B03AB2E}" destId="{C330704D-1BD3-C74E-BF20-43152B018303}" srcOrd="0" destOrd="0" presId="urn:microsoft.com/office/officeart/2005/8/layout/hierarchy1"/>
    <dgm:cxn modelId="{83C1B35C-F808-374A-B098-D83EA62093A8}" type="presOf" srcId="{A29B19C1-DED9-7142-BB81-A5E8211D1FBA}" destId="{C7ABDBF9-01B5-2F4A-866A-7B8285E8E81E}" srcOrd="0" destOrd="0" presId="urn:microsoft.com/office/officeart/2005/8/layout/hierarchy1"/>
    <dgm:cxn modelId="{9EE8C35E-2A9A-5A49-9B8E-952E205624D0}" type="presOf" srcId="{C3F44BAF-AC61-9941-BC69-BF6325FC1E88}" destId="{166A798F-4338-A346-8611-33BE59564728}" srcOrd="0" destOrd="0" presId="urn:microsoft.com/office/officeart/2005/8/layout/hierarchy1"/>
    <dgm:cxn modelId="{0133FA5F-8ED3-D647-8BAC-0D1A0CD36558}" type="presOf" srcId="{09BB0262-FD50-4D4B-BE08-5678C4C1A82F}" destId="{21B63496-F10E-D244-9383-FE21B35220F9}" srcOrd="0" destOrd="0" presId="urn:microsoft.com/office/officeart/2005/8/layout/hierarchy1"/>
    <dgm:cxn modelId="{3E89C968-AC21-0A4A-86D7-519AAFA07E1C}" srcId="{A6CF22F2-C8B1-6D43-9AA8-BB40210A4375}" destId="{0EEE0311-1023-6149-ACC8-AA8B46A7D880}" srcOrd="0" destOrd="0" parTransId="{6EBE231D-543D-9C4B-9A9B-A8F6D3956F32}" sibTransId="{535ABDF0-4319-F940-B50B-C2850091CF7B}"/>
    <dgm:cxn modelId="{AC75044E-4DA0-5348-8C4A-3E6B4C609F98}" type="presOf" srcId="{A6CF22F2-C8B1-6D43-9AA8-BB40210A4375}" destId="{F8DF38AC-B304-E049-B4D0-042368A7AEB3}" srcOrd="0" destOrd="0" presId="urn:microsoft.com/office/officeart/2005/8/layout/hierarchy1"/>
    <dgm:cxn modelId="{71E41A4F-61EC-2141-8868-863A37A16D19}" type="presOf" srcId="{83338139-3537-F643-9FF6-E99341207CB6}" destId="{A9241B44-35BD-DD47-B217-3D18CDE2268E}" srcOrd="0" destOrd="0" presId="urn:microsoft.com/office/officeart/2005/8/layout/hierarchy1"/>
    <dgm:cxn modelId="{DEE1D96F-CD71-2748-B2B4-5FC18C3399E5}" srcId="{3355F2EA-1AF8-5D42-92BE-0EF7A57A921A}" destId="{372D30D3-F7F0-F343-B000-246295F38D64}" srcOrd="0" destOrd="0" parTransId="{4A162B02-B02D-F84C-8AA8-28A500897CF3}" sibTransId="{E84B4E00-086F-7348-A625-42AA7CE5E9D5}"/>
    <dgm:cxn modelId="{FC65D770-CF37-6E41-8E4E-131E0D692C40}" type="presOf" srcId="{C8E9B1CB-ADE0-5A47-944E-16E964980F96}" destId="{44215E32-764E-B14A-B57F-D4578539745A}" srcOrd="0" destOrd="0" presId="urn:microsoft.com/office/officeart/2005/8/layout/hierarchy1"/>
    <dgm:cxn modelId="{3BC53072-86AB-6649-8B2E-EEEA7B6728D4}" type="presOf" srcId="{DDB6BA87-F8C0-9747-A7B2-784991A2446E}" destId="{09D7A8C9-7205-4F4B-9732-09ABF2A3D054}" srcOrd="0" destOrd="0" presId="urn:microsoft.com/office/officeart/2005/8/layout/hierarchy1"/>
    <dgm:cxn modelId="{73F05A52-0F90-7C46-B461-6729B28B2AF1}" type="presOf" srcId="{135C4A47-E34A-D34F-919C-3E52BFEA1689}" destId="{15EDBBFA-AA53-2445-896C-FEFB793B8FF4}" srcOrd="0" destOrd="0" presId="urn:microsoft.com/office/officeart/2005/8/layout/hierarchy1"/>
    <dgm:cxn modelId="{E15DDD72-0479-874F-B0D0-DA933008F437}" type="presOf" srcId="{4A162B02-B02D-F84C-8AA8-28A500897CF3}" destId="{C5F7E387-5FCD-7C41-8B4A-ACC70CB5AED0}" srcOrd="0" destOrd="0" presId="urn:microsoft.com/office/officeart/2005/8/layout/hierarchy1"/>
    <dgm:cxn modelId="{80722553-E4E2-4042-8F69-D3D89694BC1B}" type="presOf" srcId="{0273A838-AE80-7448-9C1E-56A49F373EBB}" destId="{876D14E6-32F7-0244-A671-285E83F03BED}" srcOrd="0" destOrd="0" presId="urn:microsoft.com/office/officeart/2005/8/layout/hierarchy1"/>
    <dgm:cxn modelId="{A646B554-DAC9-8941-B572-EB160F8BB03B}" srcId="{0273A838-AE80-7448-9C1E-56A49F373EBB}" destId="{3CF1128F-7AEE-3244-8C31-A13B6B03AB2E}" srcOrd="0" destOrd="0" parTransId="{29F8EF32-19D7-834E-B361-0A05769B88F2}" sibTransId="{8F284EBC-23FE-BF45-81C5-224BE901AFA9}"/>
    <dgm:cxn modelId="{58E48656-2E62-D24B-BEE7-C044F4DF9801}" type="presOf" srcId="{85436CE4-41DD-E142-AC4E-49591F885480}" destId="{95213C4C-AE4E-3A40-BB84-7B9CAA3121A9}" srcOrd="0" destOrd="0" presId="urn:microsoft.com/office/officeart/2005/8/layout/hierarchy1"/>
    <dgm:cxn modelId="{B4DB6179-7D27-834D-984F-AEEB252489AE}" type="presOf" srcId="{43982B28-B098-DF44-A47F-32084AF3195B}" destId="{2ABD8088-861E-094F-968F-FA31D6D945B7}" srcOrd="0" destOrd="0" presId="urn:microsoft.com/office/officeart/2005/8/layout/hierarchy1"/>
    <dgm:cxn modelId="{E7135D7A-774E-A94E-B7FA-868E3810DB55}" type="presOf" srcId="{372D30D3-F7F0-F343-B000-246295F38D64}" destId="{332E67C2-F352-0C4B-B1DA-BDBBED852263}" srcOrd="0" destOrd="0" presId="urn:microsoft.com/office/officeart/2005/8/layout/hierarchy1"/>
    <dgm:cxn modelId="{0BDF947F-39F9-8249-AB0E-2A682BCC47A5}" srcId="{D3D30922-DEAC-824A-8FBF-199FC94B12AE}" destId="{C3F44BAF-AC61-9941-BC69-BF6325FC1E88}" srcOrd="0" destOrd="0" parTransId="{D394EF3D-15E9-DB4A-A15C-12F778859393}" sibTransId="{976C5347-724B-234D-AC63-25059D1D93A4}"/>
    <dgm:cxn modelId="{D7951B81-7713-EF48-B337-2697269AEE1B}" type="presOf" srcId="{AD7CF844-6C10-F341-97A0-2F7050CF8337}" destId="{4E496FAD-BCB6-7C44-9E3B-308DE61E41B4}" srcOrd="0" destOrd="0" presId="urn:microsoft.com/office/officeart/2005/8/layout/hierarchy1"/>
    <dgm:cxn modelId="{59BC7481-8537-2F48-BB50-ACE3C5C880CA}" type="presOf" srcId="{D56AD3C1-9334-7440-A000-19B531E6BA1E}" destId="{91C0E7E3-5B30-D240-852E-ECE27A5A9234}" srcOrd="0" destOrd="0" presId="urn:microsoft.com/office/officeart/2005/8/layout/hierarchy1"/>
    <dgm:cxn modelId="{81916682-297F-6045-BB57-5E37D44784AC}" srcId="{4671BA8B-55D3-FB4A-BFD7-906300755400}" destId="{3355F2EA-1AF8-5D42-92BE-0EF7A57A921A}" srcOrd="1" destOrd="0" parTransId="{B1E91F3D-C089-CC4E-8AB0-7538DBBA059E}" sibTransId="{35E772CA-1394-964B-825E-B4BDB06691ED}"/>
    <dgm:cxn modelId="{B6D93E83-387E-D143-852F-983AFC3A8062}" type="presOf" srcId="{9B4C94BE-EF6A-564E-A6F0-2F9A123C5362}" destId="{1232BB54-2F23-1A4A-86EF-19E8C47E6109}" srcOrd="0" destOrd="0" presId="urn:microsoft.com/office/officeart/2005/8/layout/hierarchy1"/>
    <dgm:cxn modelId="{47C63690-066F-1642-B5F0-D4A59AFEA704}" srcId="{4671BA8B-55D3-FB4A-BFD7-906300755400}" destId="{85436CE4-41DD-E142-AC4E-49591F885480}" srcOrd="0" destOrd="0" parTransId="{EDC634F0-1432-594E-8F25-F4114DD8E86E}" sibTransId="{1422FF49-02DB-4B4E-B221-91C5636C11D0}"/>
    <dgm:cxn modelId="{F4C92491-18BB-1846-9722-F16119FBD08C}" type="presOf" srcId="{EDC634F0-1432-594E-8F25-F4114DD8E86E}" destId="{9967E46B-30C4-C948-994D-E4826B17F086}" srcOrd="0" destOrd="0" presId="urn:microsoft.com/office/officeart/2005/8/layout/hierarchy1"/>
    <dgm:cxn modelId="{70A49491-F73A-EE4C-B069-A8C8494F2B4F}" srcId="{0273A838-AE80-7448-9C1E-56A49F373EBB}" destId="{9B4C94BE-EF6A-564E-A6F0-2F9A123C5362}" srcOrd="2" destOrd="0" parTransId="{9D857D51-EF64-9144-B751-364BD1021690}" sibTransId="{4100EEC9-117F-5641-A435-500E903E11A2}"/>
    <dgm:cxn modelId="{5E337D96-F82B-2644-A0CE-73A34411945C}" srcId="{135C4A47-E34A-D34F-919C-3E52BFEA1689}" destId="{736C9452-5927-7A41-BE09-094825B5F2AE}" srcOrd="0" destOrd="0" parTransId="{0CA91A3A-DEF5-5747-B56C-59F8CE9B43F5}" sibTransId="{F72B64C0-7908-A24F-94F7-D0C9766B5F10}"/>
    <dgm:cxn modelId="{B1D5DA97-501D-504D-BEDF-1A6A61DC9F38}" srcId="{3CF1128F-7AEE-3244-8C31-A13B6B03AB2E}" destId="{AD7CF844-6C10-F341-97A0-2F7050CF8337}" srcOrd="0" destOrd="0" parTransId="{1757983A-3489-4744-8AA9-60234C347D28}" sibTransId="{B2A88A6C-7A1E-D147-9089-438CAC3F17C2}"/>
    <dgm:cxn modelId="{0AB1F4AA-F858-BA48-99CD-CEB2018F8D8A}" srcId="{09BB0262-FD50-4D4B-BE08-5678C4C1A82F}" destId="{43982B28-B098-DF44-A47F-32084AF3195B}" srcOrd="0" destOrd="0" parTransId="{D56AD3C1-9334-7440-A000-19B531E6BA1E}" sibTransId="{9C7845A9-FC07-8E4D-9C40-3A58BB88DD3D}"/>
    <dgm:cxn modelId="{3F9922AB-D8BE-4248-BA4E-D72F5694D6EB}" type="presOf" srcId="{1D5380D3-2B98-C04E-8755-FCB95DCB23B5}" destId="{391007EA-D9DB-9C4F-829F-B7AB0A0D5628}" srcOrd="0" destOrd="0" presId="urn:microsoft.com/office/officeart/2005/8/layout/hierarchy1"/>
    <dgm:cxn modelId="{61EE3EB2-4ACE-6040-818C-61C0502A986E}" type="presOf" srcId="{B09C7C33-1A18-7441-93E9-FEFF35E9D737}" destId="{BB6A0AE4-8738-514C-8C2D-AA484D0F690E}" srcOrd="0" destOrd="0" presId="urn:microsoft.com/office/officeart/2005/8/layout/hierarchy1"/>
    <dgm:cxn modelId="{3F935EB3-2426-1742-B608-0100733E12A2}" type="presOf" srcId="{B1E91F3D-C089-CC4E-8AB0-7538DBBA059E}" destId="{D3918BBF-A179-2641-B28D-48928F74B83A}" srcOrd="0" destOrd="0" presId="urn:microsoft.com/office/officeart/2005/8/layout/hierarchy1"/>
    <dgm:cxn modelId="{80F7A9B8-0A7A-D046-A02C-FF008D8E469A}" type="presOf" srcId="{2B0F263F-8889-9F45-8DE6-EF872EE1827E}" destId="{FEF0624B-974A-9C45-BDF6-B3F2ECDCF3CB}" srcOrd="0" destOrd="0" presId="urn:microsoft.com/office/officeart/2005/8/layout/hierarchy1"/>
    <dgm:cxn modelId="{550F42BA-2AAD-9843-8D3D-ED6E72E0AD76}" type="presOf" srcId="{0CA91A3A-DEF5-5747-B56C-59F8CE9B43F5}" destId="{F3593EB7-3BA7-0D46-A9CF-25A8B9114EE0}" srcOrd="0" destOrd="0" presId="urn:microsoft.com/office/officeart/2005/8/layout/hierarchy1"/>
    <dgm:cxn modelId="{40F25CC2-F1E5-354D-92F4-6EB2B9F6F98A}" type="presOf" srcId="{6EBE231D-543D-9C4B-9A9B-A8F6D3956F32}" destId="{F192260B-C443-694B-AF89-3F15EBAC8962}" srcOrd="0" destOrd="0" presId="urn:microsoft.com/office/officeart/2005/8/layout/hierarchy1"/>
    <dgm:cxn modelId="{899D78C3-C263-2748-B97E-9E0F59B219F5}" type="presOf" srcId="{4671BA8B-55D3-FB4A-BFD7-906300755400}" destId="{4896E66C-78B1-D44D-8A51-6F52F304F446}" srcOrd="0" destOrd="0" presId="urn:microsoft.com/office/officeart/2005/8/layout/hierarchy1"/>
    <dgm:cxn modelId="{A994C6C7-8B2D-EC4F-8998-2357A2E6276C}" srcId="{C3F44BAF-AC61-9941-BC69-BF6325FC1E88}" destId="{0273A838-AE80-7448-9C1E-56A49F373EBB}" srcOrd="0" destOrd="0" parTransId="{096D0C86-5962-EB48-9E54-4B73237A0348}" sibTransId="{072FFB51-1DE8-4546-8B6A-097829AD67C9}"/>
    <dgm:cxn modelId="{A4196BD1-4494-ED45-9EF2-B3F645D88874}" srcId="{3CF1128F-7AEE-3244-8C31-A13B6B03AB2E}" destId="{09BB0262-FD50-4D4B-BE08-5678C4C1A82F}" srcOrd="1" destOrd="0" parTransId="{2B0F263F-8889-9F45-8DE6-EF872EE1827E}" sibTransId="{E80AFE00-DC9F-1044-8E19-9317A5503270}"/>
    <dgm:cxn modelId="{96B867D4-19F4-CE4E-B27F-05D926520385}" srcId="{AD7CF844-6C10-F341-97A0-2F7050CF8337}" destId="{D3A0B9C2-D702-8241-8B32-2BC056BEE02A}" srcOrd="0" destOrd="0" parTransId="{C8E9B1CB-ADE0-5A47-944E-16E964980F96}" sibTransId="{F068A0B5-6283-9341-A875-6885A3707F58}"/>
    <dgm:cxn modelId="{5F6564DA-660A-6642-83E8-0DD61BD3CCE2}" type="presOf" srcId="{D3D30922-DEAC-824A-8FBF-199FC94B12AE}" destId="{5CE22261-2C1D-2E47-A8AB-CBD5422063E0}" srcOrd="0" destOrd="0" presId="urn:microsoft.com/office/officeart/2005/8/layout/hierarchy1"/>
    <dgm:cxn modelId="{F7B47EDB-BAB9-4A40-A981-291E54A6FF37}" srcId="{85436CE4-41DD-E142-AC4E-49591F885480}" destId="{83338139-3537-F643-9FF6-E99341207CB6}" srcOrd="0" destOrd="0" parTransId="{675CDC13-7C13-2A49-93CE-2288D5F2D838}" sibTransId="{E4A3EFE1-D2C0-704F-B073-52094B7F484D}"/>
    <dgm:cxn modelId="{674FF4DB-0680-BC4F-A74E-14B7F3A84D89}" type="presOf" srcId="{A6B2BD27-7463-694B-9CC2-95280AA5327A}" destId="{6E948266-7137-8547-A499-A16E4E457728}" srcOrd="0" destOrd="0" presId="urn:microsoft.com/office/officeart/2005/8/layout/hierarchy1"/>
    <dgm:cxn modelId="{436454DE-FF9A-9B40-A643-E7DCFDCCD936}" type="presOf" srcId="{736C9452-5927-7A41-BE09-094825B5F2AE}" destId="{77F4DD35-7ADC-7F4F-85A9-C3362CDF046D}" srcOrd="0" destOrd="0" presId="urn:microsoft.com/office/officeart/2005/8/layout/hierarchy1"/>
    <dgm:cxn modelId="{EA46F0DF-39A2-6741-8050-85D7E74DC425}" type="presOf" srcId="{096D0C86-5962-EB48-9E54-4B73237A0348}" destId="{3F2CF484-2661-D845-A1E1-E32156908655}" srcOrd="0" destOrd="0" presId="urn:microsoft.com/office/officeart/2005/8/layout/hierarchy1"/>
    <dgm:cxn modelId="{8A32A8E0-6B8E-B841-A30E-1CA34821C0A1}" type="presOf" srcId="{29F8EF32-19D7-834E-B361-0A05769B88F2}" destId="{2170435A-C16E-D34A-937B-93A9716D8D73}" srcOrd="0" destOrd="0" presId="urn:microsoft.com/office/officeart/2005/8/layout/hierarchy1"/>
    <dgm:cxn modelId="{16A037E9-9770-E246-AEDC-C0745EB1655E}" type="presOf" srcId="{F9247674-306E-8044-B294-2411F062D813}" destId="{F0E420DD-E975-DD46-ABA1-775B03134CFF}" srcOrd="0" destOrd="0" presId="urn:microsoft.com/office/officeart/2005/8/layout/hierarchy1"/>
    <dgm:cxn modelId="{0F983FEC-FD44-D042-9148-B807E7E1E351}" type="presOf" srcId="{3355F2EA-1AF8-5D42-92BE-0EF7A57A921A}" destId="{AB1BA617-10C3-0F41-8576-5B9F4DDB8BB4}" srcOrd="0" destOrd="0" presId="urn:microsoft.com/office/officeart/2005/8/layout/hierarchy1"/>
    <dgm:cxn modelId="{9DF626F4-A833-744A-8352-25A073E17680}" type="presOf" srcId="{0EEE0311-1023-6149-ACC8-AA8B46A7D880}" destId="{4DF6271C-9FC5-5844-A584-AAFA370867EE}" srcOrd="0" destOrd="0" presId="urn:microsoft.com/office/officeart/2005/8/layout/hierarchy1"/>
    <dgm:cxn modelId="{B32EA74F-352B-F94F-A28E-C1E234155EE0}" type="presParOf" srcId="{5CE22261-2C1D-2E47-A8AB-CBD5422063E0}" destId="{14CD9DFB-D537-0346-87F2-EDFBCE865BCB}" srcOrd="0" destOrd="0" presId="urn:microsoft.com/office/officeart/2005/8/layout/hierarchy1"/>
    <dgm:cxn modelId="{003F94C3-E2B4-E543-A645-1818F75C6F5F}" type="presParOf" srcId="{14CD9DFB-D537-0346-87F2-EDFBCE865BCB}" destId="{0A5F9168-7337-F548-BC2D-BAFCC84E8498}" srcOrd="0" destOrd="0" presId="urn:microsoft.com/office/officeart/2005/8/layout/hierarchy1"/>
    <dgm:cxn modelId="{584522E4-FCEE-FA46-89A3-252EACAF5DD6}" type="presParOf" srcId="{0A5F9168-7337-F548-BC2D-BAFCC84E8498}" destId="{80F44B41-1B40-0747-B225-2F802463615F}" srcOrd="0" destOrd="0" presId="urn:microsoft.com/office/officeart/2005/8/layout/hierarchy1"/>
    <dgm:cxn modelId="{D1DF8F30-E21E-BD42-8C2D-77C5E0F05930}" type="presParOf" srcId="{0A5F9168-7337-F548-BC2D-BAFCC84E8498}" destId="{166A798F-4338-A346-8611-33BE59564728}" srcOrd="1" destOrd="0" presId="urn:microsoft.com/office/officeart/2005/8/layout/hierarchy1"/>
    <dgm:cxn modelId="{96D85782-A515-EB45-8D89-F384AE860AC6}" type="presParOf" srcId="{14CD9DFB-D537-0346-87F2-EDFBCE865BCB}" destId="{391F4F71-A87F-344F-9A85-5C8CE3C4AD34}" srcOrd="1" destOrd="0" presId="urn:microsoft.com/office/officeart/2005/8/layout/hierarchy1"/>
    <dgm:cxn modelId="{E6B2ADDD-C5E5-D34B-96CC-D08F5F643D0B}" type="presParOf" srcId="{391F4F71-A87F-344F-9A85-5C8CE3C4AD34}" destId="{3F2CF484-2661-D845-A1E1-E32156908655}" srcOrd="0" destOrd="0" presId="urn:microsoft.com/office/officeart/2005/8/layout/hierarchy1"/>
    <dgm:cxn modelId="{17D06BA1-CAD9-CF4D-BC8A-278FBF01C67D}" type="presParOf" srcId="{391F4F71-A87F-344F-9A85-5C8CE3C4AD34}" destId="{1C8C5FB1-8DB8-B546-881E-977E8C57A7A0}" srcOrd="1" destOrd="0" presId="urn:microsoft.com/office/officeart/2005/8/layout/hierarchy1"/>
    <dgm:cxn modelId="{0599197D-14A7-2D48-AC7E-C9972445FF89}" type="presParOf" srcId="{1C8C5FB1-8DB8-B546-881E-977E8C57A7A0}" destId="{66E8E1C9-D9BB-2140-B04D-455E7D0B5F09}" srcOrd="0" destOrd="0" presId="urn:microsoft.com/office/officeart/2005/8/layout/hierarchy1"/>
    <dgm:cxn modelId="{C198958D-E896-5644-8B57-332620A92693}" type="presParOf" srcId="{66E8E1C9-D9BB-2140-B04D-455E7D0B5F09}" destId="{7FFA7144-D009-F949-9FCC-10B434CCA943}" srcOrd="0" destOrd="0" presId="urn:microsoft.com/office/officeart/2005/8/layout/hierarchy1"/>
    <dgm:cxn modelId="{836B308F-E448-D54A-B90F-8BF0DFEFE900}" type="presParOf" srcId="{66E8E1C9-D9BB-2140-B04D-455E7D0B5F09}" destId="{876D14E6-32F7-0244-A671-285E83F03BED}" srcOrd="1" destOrd="0" presId="urn:microsoft.com/office/officeart/2005/8/layout/hierarchy1"/>
    <dgm:cxn modelId="{F866F730-1231-E843-AF9F-D6DC5B555C0E}" type="presParOf" srcId="{1C8C5FB1-8DB8-B546-881E-977E8C57A7A0}" destId="{D533E575-8AA1-8B45-8AFD-52C7C487DE27}" srcOrd="1" destOrd="0" presId="urn:microsoft.com/office/officeart/2005/8/layout/hierarchy1"/>
    <dgm:cxn modelId="{9324DEE1-3D53-BD49-B88F-241B2CE7C5A4}" type="presParOf" srcId="{D533E575-8AA1-8B45-8AFD-52C7C487DE27}" destId="{2170435A-C16E-D34A-937B-93A9716D8D73}" srcOrd="0" destOrd="0" presId="urn:microsoft.com/office/officeart/2005/8/layout/hierarchy1"/>
    <dgm:cxn modelId="{699B41C6-E767-CE4D-8C4F-BACB2CD9D789}" type="presParOf" srcId="{D533E575-8AA1-8B45-8AFD-52C7C487DE27}" destId="{23546792-6110-F44F-9B5E-EB1EB98DF197}" srcOrd="1" destOrd="0" presId="urn:microsoft.com/office/officeart/2005/8/layout/hierarchy1"/>
    <dgm:cxn modelId="{0A9A54FD-24D5-DE42-8D7B-9A713B394176}" type="presParOf" srcId="{23546792-6110-F44F-9B5E-EB1EB98DF197}" destId="{91E648F9-C179-2E49-B909-4C70328A95B3}" srcOrd="0" destOrd="0" presId="urn:microsoft.com/office/officeart/2005/8/layout/hierarchy1"/>
    <dgm:cxn modelId="{487F734D-5530-F54A-9A6C-2B98B8AD0D5B}" type="presParOf" srcId="{91E648F9-C179-2E49-B909-4C70328A95B3}" destId="{A782B2AC-05BB-D541-BC98-2C5882219F02}" srcOrd="0" destOrd="0" presId="urn:microsoft.com/office/officeart/2005/8/layout/hierarchy1"/>
    <dgm:cxn modelId="{ED0583C5-AF2E-B040-B3BA-3E2399BEEF9A}" type="presParOf" srcId="{91E648F9-C179-2E49-B909-4C70328A95B3}" destId="{C330704D-1BD3-C74E-BF20-43152B018303}" srcOrd="1" destOrd="0" presId="urn:microsoft.com/office/officeart/2005/8/layout/hierarchy1"/>
    <dgm:cxn modelId="{21DEEE38-2B44-D84B-93C6-D1E873F85B24}" type="presParOf" srcId="{23546792-6110-F44F-9B5E-EB1EB98DF197}" destId="{D101A417-26A4-BA4F-9DAC-8C26EFD95C89}" srcOrd="1" destOrd="0" presId="urn:microsoft.com/office/officeart/2005/8/layout/hierarchy1"/>
    <dgm:cxn modelId="{EFB48C83-70A3-834D-8368-453167BDEC8B}" type="presParOf" srcId="{D101A417-26A4-BA4F-9DAC-8C26EFD95C89}" destId="{A4554450-4306-0940-A850-05F514B50D74}" srcOrd="0" destOrd="0" presId="urn:microsoft.com/office/officeart/2005/8/layout/hierarchy1"/>
    <dgm:cxn modelId="{15465D68-40B2-024C-B9B6-456DD4CF18D9}" type="presParOf" srcId="{D101A417-26A4-BA4F-9DAC-8C26EFD95C89}" destId="{EDAF8783-AEC2-B144-8396-63C7F75477A4}" srcOrd="1" destOrd="0" presId="urn:microsoft.com/office/officeart/2005/8/layout/hierarchy1"/>
    <dgm:cxn modelId="{6569F1E7-A643-2542-83A8-8F0D41000B39}" type="presParOf" srcId="{EDAF8783-AEC2-B144-8396-63C7F75477A4}" destId="{15C1F6B8-292C-EA45-B545-E6AAB7336011}" srcOrd="0" destOrd="0" presId="urn:microsoft.com/office/officeart/2005/8/layout/hierarchy1"/>
    <dgm:cxn modelId="{DFAB00D6-52CF-4E45-AF35-D334AD2BA483}" type="presParOf" srcId="{15C1F6B8-292C-EA45-B545-E6AAB7336011}" destId="{A0A9DE2E-587F-E44A-9D2A-747D8364779A}" srcOrd="0" destOrd="0" presId="urn:microsoft.com/office/officeart/2005/8/layout/hierarchy1"/>
    <dgm:cxn modelId="{491BD61B-1F25-1D4C-97FE-507BD527F984}" type="presParOf" srcId="{15C1F6B8-292C-EA45-B545-E6AAB7336011}" destId="{4E496FAD-BCB6-7C44-9E3B-308DE61E41B4}" srcOrd="1" destOrd="0" presId="urn:microsoft.com/office/officeart/2005/8/layout/hierarchy1"/>
    <dgm:cxn modelId="{8062B21E-C112-674A-B149-9F59ED44BA43}" type="presParOf" srcId="{EDAF8783-AEC2-B144-8396-63C7F75477A4}" destId="{C71C13E3-05A0-D04A-A77C-3D4E7ED73858}" srcOrd="1" destOrd="0" presId="urn:microsoft.com/office/officeart/2005/8/layout/hierarchy1"/>
    <dgm:cxn modelId="{694C0924-4206-954E-9597-903DBC8E1144}" type="presParOf" srcId="{C71C13E3-05A0-D04A-A77C-3D4E7ED73858}" destId="{44215E32-764E-B14A-B57F-D4578539745A}" srcOrd="0" destOrd="0" presId="urn:microsoft.com/office/officeart/2005/8/layout/hierarchy1"/>
    <dgm:cxn modelId="{5992A830-7ED3-1B49-AAAE-69F5E07A8C9A}" type="presParOf" srcId="{C71C13E3-05A0-D04A-A77C-3D4E7ED73858}" destId="{8F48A9B8-BC4F-FD4C-8587-7CE694E1DCE5}" srcOrd="1" destOrd="0" presId="urn:microsoft.com/office/officeart/2005/8/layout/hierarchy1"/>
    <dgm:cxn modelId="{6448E349-909A-BF4A-9486-B3BFF3E4EF86}" type="presParOf" srcId="{8F48A9B8-BC4F-FD4C-8587-7CE694E1DCE5}" destId="{19DC73C8-AC94-3140-985A-770A83DCFFEF}" srcOrd="0" destOrd="0" presId="urn:microsoft.com/office/officeart/2005/8/layout/hierarchy1"/>
    <dgm:cxn modelId="{154ADC8C-621B-044F-95B0-940B5CB20728}" type="presParOf" srcId="{19DC73C8-AC94-3140-985A-770A83DCFFEF}" destId="{3EB8F4AD-6110-C74B-ABA7-6863C4E43662}" srcOrd="0" destOrd="0" presId="urn:microsoft.com/office/officeart/2005/8/layout/hierarchy1"/>
    <dgm:cxn modelId="{DA50D885-B25E-5948-AC77-0C52FD6A5864}" type="presParOf" srcId="{19DC73C8-AC94-3140-985A-770A83DCFFEF}" destId="{969BA77D-A4D3-1646-9D7B-4BC4DB6C9055}" srcOrd="1" destOrd="0" presId="urn:microsoft.com/office/officeart/2005/8/layout/hierarchy1"/>
    <dgm:cxn modelId="{CFAB832C-2289-7047-B8F9-833DDA5C96F2}" type="presParOf" srcId="{8F48A9B8-BC4F-FD4C-8587-7CE694E1DCE5}" destId="{C0619EB2-A82B-104B-B291-0B2EB3394126}" srcOrd="1" destOrd="0" presId="urn:microsoft.com/office/officeart/2005/8/layout/hierarchy1"/>
    <dgm:cxn modelId="{5ED623ED-A1C2-EE44-9C76-72A4154E3D83}" type="presParOf" srcId="{D101A417-26A4-BA4F-9DAC-8C26EFD95C89}" destId="{FEF0624B-974A-9C45-BDF6-B3F2ECDCF3CB}" srcOrd="2" destOrd="0" presId="urn:microsoft.com/office/officeart/2005/8/layout/hierarchy1"/>
    <dgm:cxn modelId="{FAE23A12-A43C-6849-BE0C-83D5E99249D8}" type="presParOf" srcId="{D101A417-26A4-BA4F-9DAC-8C26EFD95C89}" destId="{F4F7EA89-7BCE-5043-8614-CDF54D4F1BA7}" srcOrd="3" destOrd="0" presId="urn:microsoft.com/office/officeart/2005/8/layout/hierarchy1"/>
    <dgm:cxn modelId="{AF7942A8-CD51-EC45-8F8C-8B847DCB0863}" type="presParOf" srcId="{F4F7EA89-7BCE-5043-8614-CDF54D4F1BA7}" destId="{1A0078F0-A759-C141-87BF-48207D0EB762}" srcOrd="0" destOrd="0" presId="urn:microsoft.com/office/officeart/2005/8/layout/hierarchy1"/>
    <dgm:cxn modelId="{CEE33E8F-5B1B-0E43-9EDA-6006FEDACEAE}" type="presParOf" srcId="{1A0078F0-A759-C141-87BF-48207D0EB762}" destId="{06F5A505-DA9A-7348-B787-6B13AC6D4F85}" srcOrd="0" destOrd="0" presId="urn:microsoft.com/office/officeart/2005/8/layout/hierarchy1"/>
    <dgm:cxn modelId="{4EED20BA-75EC-6F4F-913A-D2DF3DA5492A}" type="presParOf" srcId="{1A0078F0-A759-C141-87BF-48207D0EB762}" destId="{21B63496-F10E-D244-9383-FE21B35220F9}" srcOrd="1" destOrd="0" presId="urn:microsoft.com/office/officeart/2005/8/layout/hierarchy1"/>
    <dgm:cxn modelId="{6EA85561-A197-0745-B248-82EA158AC3D0}" type="presParOf" srcId="{F4F7EA89-7BCE-5043-8614-CDF54D4F1BA7}" destId="{F226D65F-C9DE-5C41-A418-5DFC20E12C84}" srcOrd="1" destOrd="0" presId="urn:microsoft.com/office/officeart/2005/8/layout/hierarchy1"/>
    <dgm:cxn modelId="{0F6028C6-9448-914F-9905-F50C6423338C}" type="presParOf" srcId="{F226D65F-C9DE-5C41-A418-5DFC20E12C84}" destId="{91C0E7E3-5B30-D240-852E-ECE27A5A9234}" srcOrd="0" destOrd="0" presId="urn:microsoft.com/office/officeart/2005/8/layout/hierarchy1"/>
    <dgm:cxn modelId="{335DF02F-7A76-2042-9F84-85669A88F886}" type="presParOf" srcId="{F226D65F-C9DE-5C41-A418-5DFC20E12C84}" destId="{5DCC98FA-B807-4A4E-8624-2C15C9DA82E1}" srcOrd="1" destOrd="0" presId="urn:microsoft.com/office/officeart/2005/8/layout/hierarchy1"/>
    <dgm:cxn modelId="{091A6537-FC9B-6F41-A65F-1EC90D5B0C5E}" type="presParOf" srcId="{5DCC98FA-B807-4A4E-8624-2C15C9DA82E1}" destId="{A0D83502-7AC4-A14D-AF4E-AE67001670B7}" srcOrd="0" destOrd="0" presId="urn:microsoft.com/office/officeart/2005/8/layout/hierarchy1"/>
    <dgm:cxn modelId="{60ED0D0E-D095-A341-B002-B20E37DB00E2}" type="presParOf" srcId="{A0D83502-7AC4-A14D-AF4E-AE67001670B7}" destId="{60910878-2E44-B74A-9635-9E1EBBA43B10}" srcOrd="0" destOrd="0" presId="urn:microsoft.com/office/officeart/2005/8/layout/hierarchy1"/>
    <dgm:cxn modelId="{86A6D247-4D52-3748-98F0-085DD078E280}" type="presParOf" srcId="{A0D83502-7AC4-A14D-AF4E-AE67001670B7}" destId="{2ABD8088-861E-094F-968F-FA31D6D945B7}" srcOrd="1" destOrd="0" presId="urn:microsoft.com/office/officeart/2005/8/layout/hierarchy1"/>
    <dgm:cxn modelId="{31CA32AD-B991-1540-AB44-01DC1E2BC702}" type="presParOf" srcId="{5DCC98FA-B807-4A4E-8624-2C15C9DA82E1}" destId="{050DC650-8DAA-2842-8FBC-B4310204148D}" srcOrd="1" destOrd="0" presId="urn:microsoft.com/office/officeart/2005/8/layout/hierarchy1"/>
    <dgm:cxn modelId="{E4F9AF14-7D15-4A48-A6D4-F7DCF73928EE}" type="presParOf" srcId="{D533E575-8AA1-8B45-8AFD-52C7C487DE27}" destId="{BB6A0AE4-8738-514C-8C2D-AA484D0F690E}" srcOrd="2" destOrd="0" presId="urn:microsoft.com/office/officeart/2005/8/layout/hierarchy1"/>
    <dgm:cxn modelId="{F3C48850-D7C9-CB46-9B9A-F1FF31CAA0A0}" type="presParOf" srcId="{D533E575-8AA1-8B45-8AFD-52C7C487DE27}" destId="{7F7400ED-415F-0149-8E90-E52211F24E1D}" srcOrd="3" destOrd="0" presId="urn:microsoft.com/office/officeart/2005/8/layout/hierarchy1"/>
    <dgm:cxn modelId="{5E339EC3-49AB-C346-8EDA-3C21884A8CA7}" type="presParOf" srcId="{7F7400ED-415F-0149-8E90-E52211F24E1D}" destId="{E52B4879-5919-EB4B-BAF6-3B521E97DA5F}" srcOrd="0" destOrd="0" presId="urn:microsoft.com/office/officeart/2005/8/layout/hierarchy1"/>
    <dgm:cxn modelId="{0740D58E-045E-5F4D-BC0B-4518B5245AE1}" type="presParOf" srcId="{E52B4879-5919-EB4B-BAF6-3B521E97DA5F}" destId="{266798EF-063E-0B42-B2B1-61E8F1FA6DB3}" srcOrd="0" destOrd="0" presId="urn:microsoft.com/office/officeart/2005/8/layout/hierarchy1"/>
    <dgm:cxn modelId="{F7D569ED-FC46-3B4B-809E-E294BECAF87D}" type="presParOf" srcId="{E52B4879-5919-EB4B-BAF6-3B521E97DA5F}" destId="{4896E66C-78B1-D44D-8A51-6F52F304F446}" srcOrd="1" destOrd="0" presId="urn:microsoft.com/office/officeart/2005/8/layout/hierarchy1"/>
    <dgm:cxn modelId="{BEF77A2B-8E9A-6E43-91F2-DA9893DA553C}" type="presParOf" srcId="{7F7400ED-415F-0149-8E90-E52211F24E1D}" destId="{46ACE1C0-2E1B-984B-94FE-7A980A6E57FF}" srcOrd="1" destOrd="0" presId="urn:microsoft.com/office/officeart/2005/8/layout/hierarchy1"/>
    <dgm:cxn modelId="{7853EE51-4025-6344-9E2A-C255B3451DEB}" type="presParOf" srcId="{46ACE1C0-2E1B-984B-94FE-7A980A6E57FF}" destId="{9967E46B-30C4-C948-994D-E4826B17F086}" srcOrd="0" destOrd="0" presId="urn:microsoft.com/office/officeart/2005/8/layout/hierarchy1"/>
    <dgm:cxn modelId="{0AC76115-2729-0F4A-BE27-2EC6773899D0}" type="presParOf" srcId="{46ACE1C0-2E1B-984B-94FE-7A980A6E57FF}" destId="{2ED85DFF-9447-3C4A-941C-388707E8A546}" srcOrd="1" destOrd="0" presId="urn:microsoft.com/office/officeart/2005/8/layout/hierarchy1"/>
    <dgm:cxn modelId="{BE6F89F9-2599-6E44-B08E-376CB225A468}" type="presParOf" srcId="{2ED85DFF-9447-3C4A-941C-388707E8A546}" destId="{F45F9F0A-44C7-7046-BDD3-C35764357C88}" srcOrd="0" destOrd="0" presId="urn:microsoft.com/office/officeart/2005/8/layout/hierarchy1"/>
    <dgm:cxn modelId="{899FC4CB-7080-2949-BE19-9C58648E79D1}" type="presParOf" srcId="{F45F9F0A-44C7-7046-BDD3-C35764357C88}" destId="{566045CA-A263-9946-8FCD-B00A3F1413A8}" srcOrd="0" destOrd="0" presId="urn:microsoft.com/office/officeart/2005/8/layout/hierarchy1"/>
    <dgm:cxn modelId="{FB696302-F4CC-934C-B8E6-0A50E689A9A1}" type="presParOf" srcId="{F45F9F0A-44C7-7046-BDD3-C35764357C88}" destId="{95213C4C-AE4E-3A40-BB84-7B9CAA3121A9}" srcOrd="1" destOrd="0" presId="urn:microsoft.com/office/officeart/2005/8/layout/hierarchy1"/>
    <dgm:cxn modelId="{E943552A-992E-8040-B375-99517A9B8C4A}" type="presParOf" srcId="{2ED85DFF-9447-3C4A-941C-388707E8A546}" destId="{4CEDF14E-340E-E548-AAA0-DBDAC4DA5352}" srcOrd="1" destOrd="0" presId="urn:microsoft.com/office/officeart/2005/8/layout/hierarchy1"/>
    <dgm:cxn modelId="{93F0630E-AB28-1B44-A8F9-48740AAD25CD}" type="presParOf" srcId="{4CEDF14E-340E-E548-AAA0-DBDAC4DA5352}" destId="{2DD994C8-AA09-5A42-8F26-387D28FF0EC0}" srcOrd="0" destOrd="0" presId="urn:microsoft.com/office/officeart/2005/8/layout/hierarchy1"/>
    <dgm:cxn modelId="{C6CF6DE0-2A2F-AA44-9282-C1E5057BC27A}" type="presParOf" srcId="{4CEDF14E-340E-E548-AAA0-DBDAC4DA5352}" destId="{49F41D55-1A9C-4345-9699-68F187315EFC}" srcOrd="1" destOrd="0" presId="urn:microsoft.com/office/officeart/2005/8/layout/hierarchy1"/>
    <dgm:cxn modelId="{A473E023-27DB-9B47-B232-CA74D79F97C6}" type="presParOf" srcId="{49F41D55-1A9C-4345-9699-68F187315EFC}" destId="{7B2DFF20-D481-3346-AA80-D0E84C9F066C}" srcOrd="0" destOrd="0" presId="urn:microsoft.com/office/officeart/2005/8/layout/hierarchy1"/>
    <dgm:cxn modelId="{95D91252-633B-8549-B237-FF6B9A739200}" type="presParOf" srcId="{7B2DFF20-D481-3346-AA80-D0E84C9F066C}" destId="{7CEEC485-9B64-214C-8931-B8CB6B372C1F}" srcOrd="0" destOrd="0" presId="urn:microsoft.com/office/officeart/2005/8/layout/hierarchy1"/>
    <dgm:cxn modelId="{A6528DBD-1BF8-3E43-AF73-A4501981520A}" type="presParOf" srcId="{7B2DFF20-D481-3346-AA80-D0E84C9F066C}" destId="{A9241B44-35BD-DD47-B217-3D18CDE2268E}" srcOrd="1" destOrd="0" presId="urn:microsoft.com/office/officeart/2005/8/layout/hierarchy1"/>
    <dgm:cxn modelId="{FBAD3B3C-BF98-6D4C-BC50-124835BB80E3}" type="presParOf" srcId="{49F41D55-1A9C-4345-9699-68F187315EFC}" destId="{B70E975E-CFFF-344C-8DED-E991D3C6F339}" srcOrd="1" destOrd="0" presId="urn:microsoft.com/office/officeart/2005/8/layout/hierarchy1"/>
    <dgm:cxn modelId="{493B958D-9315-B047-9C06-355F6BA625CC}" type="presParOf" srcId="{46ACE1C0-2E1B-984B-94FE-7A980A6E57FF}" destId="{D3918BBF-A179-2641-B28D-48928F74B83A}" srcOrd="2" destOrd="0" presId="urn:microsoft.com/office/officeart/2005/8/layout/hierarchy1"/>
    <dgm:cxn modelId="{2F835C00-A5C3-B047-92C9-2552BFF52693}" type="presParOf" srcId="{46ACE1C0-2E1B-984B-94FE-7A980A6E57FF}" destId="{E433FBC4-4F2D-2944-95FC-1FF6A552311A}" srcOrd="3" destOrd="0" presId="urn:microsoft.com/office/officeart/2005/8/layout/hierarchy1"/>
    <dgm:cxn modelId="{C3626D2B-553D-F64B-9598-EFD23B430B08}" type="presParOf" srcId="{E433FBC4-4F2D-2944-95FC-1FF6A552311A}" destId="{00ADAEB5-622A-3949-8A62-E87E7C4C074B}" srcOrd="0" destOrd="0" presId="urn:microsoft.com/office/officeart/2005/8/layout/hierarchy1"/>
    <dgm:cxn modelId="{57FC9948-1409-BE46-BAA4-C6C3738BABF2}" type="presParOf" srcId="{00ADAEB5-622A-3949-8A62-E87E7C4C074B}" destId="{CB939308-6C2B-9A4B-9402-0736E6860A7A}" srcOrd="0" destOrd="0" presId="urn:microsoft.com/office/officeart/2005/8/layout/hierarchy1"/>
    <dgm:cxn modelId="{C123A454-F379-6946-A815-AB0957FB4BEF}" type="presParOf" srcId="{00ADAEB5-622A-3949-8A62-E87E7C4C074B}" destId="{AB1BA617-10C3-0F41-8576-5B9F4DDB8BB4}" srcOrd="1" destOrd="0" presId="urn:microsoft.com/office/officeart/2005/8/layout/hierarchy1"/>
    <dgm:cxn modelId="{E8C1F7E3-851B-324C-8AAE-E8AC660814CB}" type="presParOf" srcId="{E433FBC4-4F2D-2944-95FC-1FF6A552311A}" destId="{AE5A41E9-41AF-C04D-9584-D352DF9DF632}" srcOrd="1" destOrd="0" presId="urn:microsoft.com/office/officeart/2005/8/layout/hierarchy1"/>
    <dgm:cxn modelId="{54544E88-1594-4D4E-B9B3-1A71AA52A003}" type="presParOf" srcId="{AE5A41E9-41AF-C04D-9584-D352DF9DF632}" destId="{C5F7E387-5FCD-7C41-8B4A-ACC70CB5AED0}" srcOrd="0" destOrd="0" presId="urn:microsoft.com/office/officeart/2005/8/layout/hierarchy1"/>
    <dgm:cxn modelId="{FE78A674-2901-1345-B276-77BA1B874696}" type="presParOf" srcId="{AE5A41E9-41AF-C04D-9584-D352DF9DF632}" destId="{AEEDC1BF-602E-8446-8E84-0983A3CF7C3D}" srcOrd="1" destOrd="0" presId="urn:microsoft.com/office/officeart/2005/8/layout/hierarchy1"/>
    <dgm:cxn modelId="{56EE5592-34D7-754A-AB63-62731C3AA191}" type="presParOf" srcId="{AEEDC1BF-602E-8446-8E84-0983A3CF7C3D}" destId="{3A498BA3-0C90-6C44-A3B0-F7CA2CAC69D8}" srcOrd="0" destOrd="0" presId="urn:microsoft.com/office/officeart/2005/8/layout/hierarchy1"/>
    <dgm:cxn modelId="{4DA65625-8858-EF45-B2B2-06635806D60E}" type="presParOf" srcId="{3A498BA3-0C90-6C44-A3B0-F7CA2CAC69D8}" destId="{737A8DC9-ED86-1944-BE7D-0AA885B8232D}" srcOrd="0" destOrd="0" presId="urn:microsoft.com/office/officeart/2005/8/layout/hierarchy1"/>
    <dgm:cxn modelId="{870E2240-C025-0744-8126-CB23C98A76A4}" type="presParOf" srcId="{3A498BA3-0C90-6C44-A3B0-F7CA2CAC69D8}" destId="{332E67C2-F352-0C4B-B1DA-BDBBED852263}" srcOrd="1" destOrd="0" presId="urn:microsoft.com/office/officeart/2005/8/layout/hierarchy1"/>
    <dgm:cxn modelId="{C3A38251-207B-CB40-8C8C-2F9D01ED77BD}" type="presParOf" srcId="{AEEDC1BF-602E-8446-8E84-0983A3CF7C3D}" destId="{9C944C40-EF1F-E64A-A3E4-03D7924790E5}" srcOrd="1" destOrd="0" presId="urn:microsoft.com/office/officeart/2005/8/layout/hierarchy1"/>
    <dgm:cxn modelId="{9A003B64-F897-EE43-89D3-D756CA5DD3A0}" type="presParOf" srcId="{D533E575-8AA1-8B45-8AFD-52C7C487DE27}" destId="{E3E20E26-C50D-F443-9518-97C709F5ED0F}" srcOrd="4" destOrd="0" presId="urn:microsoft.com/office/officeart/2005/8/layout/hierarchy1"/>
    <dgm:cxn modelId="{39CCDE22-D4E2-9C46-9318-20D2417F48FF}" type="presParOf" srcId="{D533E575-8AA1-8B45-8AFD-52C7C487DE27}" destId="{A357EE53-C2EF-A04D-974D-149DE7F147D7}" srcOrd="5" destOrd="0" presId="urn:microsoft.com/office/officeart/2005/8/layout/hierarchy1"/>
    <dgm:cxn modelId="{0EFF3B75-9001-774A-915B-BE82D98AB94E}" type="presParOf" srcId="{A357EE53-C2EF-A04D-974D-149DE7F147D7}" destId="{CF1EE3C3-1255-2E4C-9B77-01DBC08B98B9}" srcOrd="0" destOrd="0" presId="urn:microsoft.com/office/officeart/2005/8/layout/hierarchy1"/>
    <dgm:cxn modelId="{F7D58091-58CB-FB4E-A09D-F586219B6F1D}" type="presParOf" srcId="{CF1EE3C3-1255-2E4C-9B77-01DBC08B98B9}" destId="{820757EB-1F3C-4A4C-A5C6-40A95404378C}" srcOrd="0" destOrd="0" presId="urn:microsoft.com/office/officeart/2005/8/layout/hierarchy1"/>
    <dgm:cxn modelId="{C5704D32-18DE-7C41-BF38-D53A90F130A3}" type="presParOf" srcId="{CF1EE3C3-1255-2E4C-9B77-01DBC08B98B9}" destId="{1232BB54-2F23-1A4A-86EF-19E8C47E6109}" srcOrd="1" destOrd="0" presId="urn:microsoft.com/office/officeart/2005/8/layout/hierarchy1"/>
    <dgm:cxn modelId="{B0EB28F5-7397-1E4F-A100-C0791ABAA38E}" type="presParOf" srcId="{A357EE53-C2EF-A04D-974D-149DE7F147D7}" destId="{AEB375E6-B10A-3540-9721-226AA151D398}" srcOrd="1" destOrd="0" presId="urn:microsoft.com/office/officeart/2005/8/layout/hierarchy1"/>
    <dgm:cxn modelId="{5EF6D7CE-843B-5E4D-8A2C-960BC0BE8FF4}" type="presParOf" srcId="{AEB375E6-B10A-3540-9721-226AA151D398}" destId="{D20B2166-6614-E344-B770-C269799AB338}" srcOrd="0" destOrd="0" presId="urn:microsoft.com/office/officeart/2005/8/layout/hierarchy1"/>
    <dgm:cxn modelId="{6F8AA51C-3088-FB40-8B5B-C0117D9967A8}" type="presParOf" srcId="{AEB375E6-B10A-3540-9721-226AA151D398}" destId="{668E6737-D4AC-5845-B92B-568A3F00DF92}" srcOrd="1" destOrd="0" presId="urn:microsoft.com/office/officeart/2005/8/layout/hierarchy1"/>
    <dgm:cxn modelId="{7E8B044A-EEDF-0044-9FA0-3C85E973C842}" type="presParOf" srcId="{668E6737-D4AC-5845-B92B-568A3F00DF92}" destId="{B604E270-F812-1E49-9DB1-E89F62040A8D}" srcOrd="0" destOrd="0" presId="urn:microsoft.com/office/officeart/2005/8/layout/hierarchy1"/>
    <dgm:cxn modelId="{501029AF-13CE-1A46-BC4E-EBACDE6E77CB}" type="presParOf" srcId="{B604E270-F812-1E49-9DB1-E89F62040A8D}" destId="{81D64534-9DFC-4D47-9F24-1FBA9148BA2F}" srcOrd="0" destOrd="0" presId="urn:microsoft.com/office/officeart/2005/8/layout/hierarchy1"/>
    <dgm:cxn modelId="{80E6628F-DDBF-ED40-BD67-900C9293CAA1}" type="presParOf" srcId="{B604E270-F812-1E49-9DB1-E89F62040A8D}" destId="{286EFBF8-F467-9C49-BF15-EC5A08DA1CB6}" srcOrd="1" destOrd="0" presId="urn:microsoft.com/office/officeart/2005/8/layout/hierarchy1"/>
    <dgm:cxn modelId="{BE4361E7-BAE9-694A-AFC4-3C6164272B31}" type="presParOf" srcId="{668E6737-D4AC-5845-B92B-568A3F00DF92}" destId="{D92C07DB-7B50-7E46-91D1-22F96B7EA915}" srcOrd="1" destOrd="0" presId="urn:microsoft.com/office/officeart/2005/8/layout/hierarchy1"/>
    <dgm:cxn modelId="{D636FB8C-2545-594D-ACEF-2BBA78E0E8D7}" type="presParOf" srcId="{D92C07DB-7B50-7E46-91D1-22F96B7EA915}" destId="{391007EA-D9DB-9C4F-829F-B7AB0A0D5628}" srcOrd="0" destOrd="0" presId="urn:microsoft.com/office/officeart/2005/8/layout/hierarchy1"/>
    <dgm:cxn modelId="{1A9AE235-8E7E-6643-A7DE-1A1BCD84C2FC}" type="presParOf" srcId="{D92C07DB-7B50-7E46-91D1-22F96B7EA915}" destId="{B0C2071D-2C9E-1D48-B1E3-6ED21CD2137B}" srcOrd="1" destOrd="0" presId="urn:microsoft.com/office/officeart/2005/8/layout/hierarchy1"/>
    <dgm:cxn modelId="{24351D53-EA52-4241-8A7D-503FF6A3E8E8}" type="presParOf" srcId="{B0C2071D-2C9E-1D48-B1E3-6ED21CD2137B}" destId="{FD0D044F-7CD7-DB4D-845F-4B7FEBFBA717}" srcOrd="0" destOrd="0" presId="urn:microsoft.com/office/officeart/2005/8/layout/hierarchy1"/>
    <dgm:cxn modelId="{BC867D9B-3254-F745-9525-046B92542F5F}" type="presParOf" srcId="{FD0D044F-7CD7-DB4D-845F-4B7FEBFBA717}" destId="{121C9AC7-CBD6-A141-8B11-A09CE7B0A829}" srcOrd="0" destOrd="0" presId="urn:microsoft.com/office/officeart/2005/8/layout/hierarchy1"/>
    <dgm:cxn modelId="{A1B48CFD-08FF-B045-B56C-D992DA964485}" type="presParOf" srcId="{FD0D044F-7CD7-DB4D-845F-4B7FEBFBA717}" destId="{09D7A8C9-7205-4F4B-9732-09ABF2A3D054}" srcOrd="1" destOrd="0" presId="urn:microsoft.com/office/officeart/2005/8/layout/hierarchy1"/>
    <dgm:cxn modelId="{02F0BD15-92BF-B14D-8A8E-B4EC3B5611E4}" type="presParOf" srcId="{B0C2071D-2C9E-1D48-B1E3-6ED21CD2137B}" destId="{548C298C-8466-F444-8BFA-C669B502A6E1}" srcOrd="1" destOrd="0" presId="urn:microsoft.com/office/officeart/2005/8/layout/hierarchy1"/>
    <dgm:cxn modelId="{B77B4FF6-14B5-4349-B1C0-1F166B2B7251}" type="presParOf" srcId="{548C298C-8466-F444-8BFA-C669B502A6E1}" destId="{6E948266-7137-8547-A499-A16E4E457728}" srcOrd="0" destOrd="0" presId="urn:microsoft.com/office/officeart/2005/8/layout/hierarchy1"/>
    <dgm:cxn modelId="{900AA157-6AF2-C34A-AC07-721FCD6726C4}" type="presParOf" srcId="{548C298C-8466-F444-8BFA-C669B502A6E1}" destId="{7CD41591-8AB9-D745-9715-F975DB04A138}" srcOrd="1" destOrd="0" presId="urn:microsoft.com/office/officeart/2005/8/layout/hierarchy1"/>
    <dgm:cxn modelId="{F8E677BB-0679-134F-80B6-73495C9FF316}" type="presParOf" srcId="{7CD41591-8AB9-D745-9715-F975DB04A138}" destId="{6C4B8081-4335-4B45-9164-F375D7B42F32}" srcOrd="0" destOrd="0" presId="urn:microsoft.com/office/officeart/2005/8/layout/hierarchy1"/>
    <dgm:cxn modelId="{28D77A29-B94E-A044-8904-A3B0724E54FE}" type="presParOf" srcId="{6C4B8081-4335-4B45-9164-F375D7B42F32}" destId="{AFF883F1-9051-804A-BF47-CD924E344D0F}" srcOrd="0" destOrd="0" presId="urn:microsoft.com/office/officeart/2005/8/layout/hierarchy1"/>
    <dgm:cxn modelId="{492E38DA-7F07-174C-B479-94BF87284C62}" type="presParOf" srcId="{6C4B8081-4335-4B45-9164-F375D7B42F32}" destId="{F0E420DD-E975-DD46-ABA1-775B03134CFF}" srcOrd="1" destOrd="0" presId="urn:microsoft.com/office/officeart/2005/8/layout/hierarchy1"/>
    <dgm:cxn modelId="{EE5CD580-6913-FE40-B18E-0A0316748EE9}" type="presParOf" srcId="{7CD41591-8AB9-D745-9715-F975DB04A138}" destId="{59542EA8-2749-7347-93E5-0282F7BE54C9}" srcOrd="1" destOrd="0" presId="urn:microsoft.com/office/officeart/2005/8/layout/hierarchy1"/>
    <dgm:cxn modelId="{231F51EA-71CE-394C-A3C3-A0EDE027B7ED}" type="presParOf" srcId="{AEB375E6-B10A-3540-9721-226AA151D398}" destId="{C7ABDBF9-01B5-2F4A-866A-7B8285E8E81E}" srcOrd="2" destOrd="0" presId="urn:microsoft.com/office/officeart/2005/8/layout/hierarchy1"/>
    <dgm:cxn modelId="{E4348B1C-1103-3948-808F-5F6BEED572C9}" type="presParOf" srcId="{AEB375E6-B10A-3540-9721-226AA151D398}" destId="{A9C057F5-AE29-674B-B1F5-FB12DEDD31FA}" srcOrd="3" destOrd="0" presId="urn:microsoft.com/office/officeart/2005/8/layout/hierarchy1"/>
    <dgm:cxn modelId="{812CE895-79A5-9241-B01C-D39073DE1502}" type="presParOf" srcId="{A9C057F5-AE29-674B-B1F5-FB12DEDD31FA}" destId="{C22C30BD-CF69-EA49-86B0-522D3C6D12DB}" srcOrd="0" destOrd="0" presId="urn:microsoft.com/office/officeart/2005/8/layout/hierarchy1"/>
    <dgm:cxn modelId="{B9F6CA36-2CD1-BC43-869F-1B26E545C29B}" type="presParOf" srcId="{C22C30BD-CF69-EA49-86B0-522D3C6D12DB}" destId="{375A8279-BA20-5B48-B412-0E7DF9A4EE08}" srcOrd="0" destOrd="0" presId="urn:microsoft.com/office/officeart/2005/8/layout/hierarchy1"/>
    <dgm:cxn modelId="{B79FB854-163F-EF4F-97E3-0746AF691FEA}" type="presParOf" srcId="{C22C30BD-CF69-EA49-86B0-522D3C6D12DB}" destId="{F8DF38AC-B304-E049-B4D0-042368A7AEB3}" srcOrd="1" destOrd="0" presId="urn:microsoft.com/office/officeart/2005/8/layout/hierarchy1"/>
    <dgm:cxn modelId="{05393E10-A095-9C4A-99B5-88A81AFDD9E7}" type="presParOf" srcId="{A9C057F5-AE29-674B-B1F5-FB12DEDD31FA}" destId="{B4FACC64-4EF3-3641-915B-99C8162E839B}" srcOrd="1" destOrd="0" presId="urn:microsoft.com/office/officeart/2005/8/layout/hierarchy1"/>
    <dgm:cxn modelId="{65B4DCB1-31CD-F44E-A043-894636038415}" type="presParOf" srcId="{B4FACC64-4EF3-3641-915B-99C8162E839B}" destId="{F192260B-C443-694B-AF89-3F15EBAC8962}" srcOrd="0" destOrd="0" presId="urn:microsoft.com/office/officeart/2005/8/layout/hierarchy1"/>
    <dgm:cxn modelId="{6B44F1DF-04B2-4843-AAF8-27B9A425E7CB}" type="presParOf" srcId="{B4FACC64-4EF3-3641-915B-99C8162E839B}" destId="{0D203654-C589-E64F-B5B8-AECD7EA810C4}" srcOrd="1" destOrd="0" presId="urn:microsoft.com/office/officeart/2005/8/layout/hierarchy1"/>
    <dgm:cxn modelId="{428493B2-31DE-6041-B3EB-FB2F3A1E9B1D}" type="presParOf" srcId="{0D203654-C589-E64F-B5B8-AECD7EA810C4}" destId="{B21A3517-60D8-F94B-A2CE-3CA0692D9577}" srcOrd="0" destOrd="0" presId="urn:microsoft.com/office/officeart/2005/8/layout/hierarchy1"/>
    <dgm:cxn modelId="{5D3D9D0C-B82A-804C-B97F-1D2ECF1D280A}" type="presParOf" srcId="{B21A3517-60D8-F94B-A2CE-3CA0692D9577}" destId="{466D4F23-B3E8-DD49-9A89-E9224D630F52}" srcOrd="0" destOrd="0" presId="urn:microsoft.com/office/officeart/2005/8/layout/hierarchy1"/>
    <dgm:cxn modelId="{3024B3A3-5271-944F-97D0-2B4EDC5F690A}" type="presParOf" srcId="{B21A3517-60D8-F94B-A2CE-3CA0692D9577}" destId="{4DF6271C-9FC5-5844-A584-AAFA370867EE}" srcOrd="1" destOrd="0" presId="urn:microsoft.com/office/officeart/2005/8/layout/hierarchy1"/>
    <dgm:cxn modelId="{5252801F-3ADE-2E4A-BC2C-3E66491BC00F}" type="presParOf" srcId="{0D203654-C589-E64F-B5B8-AECD7EA810C4}" destId="{A79DEC07-212C-7F42-A007-68D4BA12AE28}" srcOrd="1" destOrd="0" presId="urn:microsoft.com/office/officeart/2005/8/layout/hierarchy1"/>
    <dgm:cxn modelId="{F97831CC-7978-5F44-ADB6-1DFE884D9689}" type="presParOf" srcId="{391F4F71-A87F-344F-9A85-5C8CE3C4AD34}" destId="{EFF4F474-E777-E24C-A8CF-90FE391989F7}" srcOrd="2" destOrd="0" presId="urn:microsoft.com/office/officeart/2005/8/layout/hierarchy1"/>
    <dgm:cxn modelId="{3DE33EE6-BF11-0D44-8F7C-2E5D10F74716}" type="presParOf" srcId="{391F4F71-A87F-344F-9A85-5C8CE3C4AD34}" destId="{385812CF-A7B1-7E45-BCEF-2FCC93E9BDDC}" srcOrd="3" destOrd="0" presId="urn:microsoft.com/office/officeart/2005/8/layout/hierarchy1"/>
    <dgm:cxn modelId="{FE3C60A8-7F3A-CE4F-800D-5F63110D86A1}" type="presParOf" srcId="{385812CF-A7B1-7E45-BCEF-2FCC93E9BDDC}" destId="{87A4FE40-9758-C643-969E-38037CEBE323}" srcOrd="0" destOrd="0" presId="urn:microsoft.com/office/officeart/2005/8/layout/hierarchy1"/>
    <dgm:cxn modelId="{555C74A1-ADB8-4B41-B6E2-BE8BB46B18C6}" type="presParOf" srcId="{87A4FE40-9758-C643-969E-38037CEBE323}" destId="{F520F08B-AF23-0C4D-BE01-3F7044DF73A7}" srcOrd="0" destOrd="0" presId="urn:microsoft.com/office/officeart/2005/8/layout/hierarchy1"/>
    <dgm:cxn modelId="{E6949C0E-D414-2D42-A253-F0DE98F7BE9F}" type="presParOf" srcId="{87A4FE40-9758-C643-969E-38037CEBE323}" destId="{15EDBBFA-AA53-2445-896C-FEFB793B8FF4}" srcOrd="1" destOrd="0" presId="urn:microsoft.com/office/officeart/2005/8/layout/hierarchy1"/>
    <dgm:cxn modelId="{BFDD8EAC-DF65-354C-97FE-9C515E6681B1}" type="presParOf" srcId="{385812CF-A7B1-7E45-BCEF-2FCC93E9BDDC}" destId="{683F233E-A728-BE41-A92F-CE446068A8E7}" srcOrd="1" destOrd="0" presId="urn:microsoft.com/office/officeart/2005/8/layout/hierarchy1"/>
    <dgm:cxn modelId="{7F7C03A1-39A0-2846-A1C5-FE6478FFEE91}" type="presParOf" srcId="{683F233E-A728-BE41-A92F-CE446068A8E7}" destId="{F3593EB7-3BA7-0D46-A9CF-25A8B9114EE0}" srcOrd="0" destOrd="0" presId="urn:microsoft.com/office/officeart/2005/8/layout/hierarchy1"/>
    <dgm:cxn modelId="{707FF2BF-B30C-DB46-BAE6-0F1E0F5ED6E9}" type="presParOf" srcId="{683F233E-A728-BE41-A92F-CE446068A8E7}" destId="{2FB4CDCA-F03C-7C45-A6CB-9AA3744BB9A8}" srcOrd="1" destOrd="0" presId="urn:microsoft.com/office/officeart/2005/8/layout/hierarchy1"/>
    <dgm:cxn modelId="{1F2175D2-7963-144A-B9DA-C86EDE75313F}" type="presParOf" srcId="{2FB4CDCA-F03C-7C45-A6CB-9AA3744BB9A8}" destId="{74C7E457-6885-F344-A629-21DDFF6D2DE1}" srcOrd="0" destOrd="0" presId="urn:microsoft.com/office/officeart/2005/8/layout/hierarchy1"/>
    <dgm:cxn modelId="{21EB842C-5845-3543-8895-853EE73228BD}" type="presParOf" srcId="{74C7E457-6885-F344-A629-21DDFF6D2DE1}" destId="{41E4FABD-3185-2C45-B1D8-FEAF23537035}" srcOrd="0" destOrd="0" presId="urn:microsoft.com/office/officeart/2005/8/layout/hierarchy1"/>
    <dgm:cxn modelId="{D36F8062-1DA4-8244-961F-E3BC47DFA3B2}" type="presParOf" srcId="{74C7E457-6885-F344-A629-21DDFF6D2DE1}" destId="{77F4DD35-7ADC-7F4F-85A9-C3362CDF046D}" srcOrd="1" destOrd="0" presId="urn:microsoft.com/office/officeart/2005/8/layout/hierarchy1"/>
    <dgm:cxn modelId="{8910AA7B-8A0D-E447-A462-0507DC0C8329}" type="presParOf" srcId="{2FB4CDCA-F03C-7C45-A6CB-9AA3744BB9A8}" destId="{B087C71B-D0E5-9C41-9922-DF9C1EC22A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93EB7-3BA7-0D46-A9CF-25A8B9114EE0}">
      <dsp:nvSpPr>
        <dsp:cNvPr id="0" name=""/>
        <dsp:cNvSpPr/>
      </dsp:nvSpPr>
      <dsp:spPr>
        <a:xfrm>
          <a:off x="9588465" y="1521268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4F474-E777-E24C-A8CF-90FE391989F7}">
      <dsp:nvSpPr>
        <dsp:cNvPr id="0" name=""/>
        <dsp:cNvSpPr/>
      </dsp:nvSpPr>
      <dsp:spPr>
        <a:xfrm>
          <a:off x="720694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2427239" y="262399"/>
              </a:lnTo>
              <a:lnTo>
                <a:pt x="2427239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2260B-C443-694B-AF89-3F15EBAC8962}">
      <dsp:nvSpPr>
        <dsp:cNvPr id="0" name=""/>
        <dsp:cNvSpPr/>
      </dsp:nvSpPr>
      <dsp:spPr>
        <a:xfrm>
          <a:off x="877938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BDBF9-01B5-2F4A-866A-7B8285E8E81E}">
      <dsp:nvSpPr>
        <dsp:cNvPr id="0" name=""/>
        <dsp:cNvSpPr/>
      </dsp:nvSpPr>
      <dsp:spPr>
        <a:xfrm>
          <a:off x="801602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48266-7137-8547-A499-A16E4E457728}">
      <dsp:nvSpPr>
        <dsp:cNvPr id="0" name=""/>
        <dsp:cNvSpPr/>
      </dsp:nvSpPr>
      <dsp:spPr>
        <a:xfrm>
          <a:off x="7161226" y="4352473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007EA-D9DB-9C4F-829F-B7AB0A0D5628}">
      <dsp:nvSpPr>
        <dsp:cNvPr id="0" name=""/>
        <dsp:cNvSpPr/>
      </dsp:nvSpPr>
      <dsp:spPr>
        <a:xfrm>
          <a:off x="716122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B2166-6614-E344-B770-C269799AB338}">
      <dsp:nvSpPr>
        <dsp:cNvPr id="0" name=""/>
        <dsp:cNvSpPr/>
      </dsp:nvSpPr>
      <dsp:spPr>
        <a:xfrm>
          <a:off x="720694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20E26-C50D-F443-9518-97C709F5ED0F}">
      <dsp:nvSpPr>
        <dsp:cNvPr id="0" name=""/>
        <dsp:cNvSpPr/>
      </dsp:nvSpPr>
      <dsp:spPr>
        <a:xfrm>
          <a:off x="4779706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3236319" y="262399"/>
              </a:lnTo>
              <a:lnTo>
                <a:pt x="323631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7E387-5FCD-7C41-8B4A-ACC70CB5AED0}">
      <dsp:nvSpPr>
        <dsp:cNvPr id="0" name=""/>
        <dsp:cNvSpPr/>
      </dsp:nvSpPr>
      <dsp:spPr>
        <a:xfrm>
          <a:off x="554306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18BBF-A179-2641-B28D-48928F74B83A}">
      <dsp:nvSpPr>
        <dsp:cNvPr id="0" name=""/>
        <dsp:cNvSpPr/>
      </dsp:nvSpPr>
      <dsp:spPr>
        <a:xfrm>
          <a:off x="477970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994C8-AA09-5A42-8F26-387D28FF0EC0}">
      <dsp:nvSpPr>
        <dsp:cNvPr id="0" name=""/>
        <dsp:cNvSpPr/>
      </dsp:nvSpPr>
      <dsp:spPr>
        <a:xfrm>
          <a:off x="392490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7E46B-30C4-C948-994D-E4826B17F086}">
      <dsp:nvSpPr>
        <dsp:cNvPr id="0" name=""/>
        <dsp:cNvSpPr/>
      </dsp:nvSpPr>
      <dsp:spPr>
        <a:xfrm>
          <a:off x="397062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A0AE4-8738-514C-8C2D-AA484D0F690E}">
      <dsp:nvSpPr>
        <dsp:cNvPr id="0" name=""/>
        <dsp:cNvSpPr/>
      </dsp:nvSpPr>
      <dsp:spPr>
        <a:xfrm>
          <a:off x="4733986" y="1494340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E7E3-5B30-D240-852E-ECE27A5A9234}">
      <dsp:nvSpPr>
        <dsp:cNvPr id="0" name=""/>
        <dsp:cNvSpPr/>
      </dsp:nvSpPr>
      <dsp:spPr>
        <a:xfrm>
          <a:off x="230674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0624B-974A-9C45-BDF6-B3F2ECDCF3CB}">
      <dsp:nvSpPr>
        <dsp:cNvPr id="0" name=""/>
        <dsp:cNvSpPr/>
      </dsp:nvSpPr>
      <dsp:spPr>
        <a:xfrm>
          <a:off x="154338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15E32-764E-B14A-B57F-D4578539745A}">
      <dsp:nvSpPr>
        <dsp:cNvPr id="0" name=""/>
        <dsp:cNvSpPr/>
      </dsp:nvSpPr>
      <dsp:spPr>
        <a:xfrm>
          <a:off x="68858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54450-4306-0940-A850-05F514B50D74}">
      <dsp:nvSpPr>
        <dsp:cNvPr id="0" name=""/>
        <dsp:cNvSpPr/>
      </dsp:nvSpPr>
      <dsp:spPr>
        <a:xfrm>
          <a:off x="73430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0435A-C16E-D34A-937B-93A9716D8D73}">
      <dsp:nvSpPr>
        <dsp:cNvPr id="0" name=""/>
        <dsp:cNvSpPr/>
      </dsp:nvSpPr>
      <dsp:spPr>
        <a:xfrm>
          <a:off x="1543387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3236319" y="0"/>
              </a:moveTo>
              <a:lnTo>
                <a:pt x="323631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CF484-2661-D845-A1E1-E32156908655}">
      <dsp:nvSpPr>
        <dsp:cNvPr id="0" name=""/>
        <dsp:cNvSpPr/>
      </dsp:nvSpPr>
      <dsp:spPr>
        <a:xfrm>
          <a:off x="477970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2427239" y="0"/>
              </a:moveTo>
              <a:lnTo>
                <a:pt x="242723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44B41-1B40-0747-B225-2F802463615F}">
      <dsp:nvSpPr>
        <dsp:cNvPr id="0" name=""/>
        <dsp:cNvSpPr/>
      </dsp:nvSpPr>
      <dsp:spPr>
        <a:xfrm>
          <a:off x="6544971" y="895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6A798F-4338-A346-8611-33BE59564728}">
      <dsp:nvSpPr>
        <dsp:cNvPr id="0" name=""/>
        <dsp:cNvSpPr/>
      </dsp:nvSpPr>
      <dsp:spPr>
        <a:xfrm>
          <a:off x="6692077" y="140645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Omnibus F </a:t>
          </a:r>
          <a:r>
            <a:rPr lang="en-US" sz="1200" i="0" kern="1200" dirty="0"/>
            <a:t>test result</a:t>
          </a:r>
          <a:endParaRPr lang="en-US" sz="1200" i="1" kern="1200" dirty="0"/>
        </a:p>
      </dsp:txBody>
      <dsp:txXfrm>
        <a:off x="6708703" y="157271"/>
        <a:ext cx="1290696" cy="534410"/>
      </dsp:txXfrm>
    </dsp:sp>
    <dsp:sp modelId="{7FFA7144-D009-F949-9FCC-10B434CCA943}">
      <dsp:nvSpPr>
        <dsp:cNvPr id="0" name=""/>
        <dsp:cNvSpPr/>
      </dsp:nvSpPr>
      <dsp:spPr>
        <a:xfrm>
          <a:off x="4117732" y="953606"/>
          <a:ext cx="1323948" cy="540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D14E6-32F7-0244-A671-285E83F03BED}">
      <dsp:nvSpPr>
        <dsp:cNvPr id="0" name=""/>
        <dsp:cNvSpPr/>
      </dsp:nvSpPr>
      <dsp:spPr>
        <a:xfrm>
          <a:off x="4264837" y="1093356"/>
          <a:ext cx="1323948" cy="5407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4280675" y="1109194"/>
        <a:ext cx="1292272" cy="509058"/>
      </dsp:txXfrm>
    </dsp:sp>
    <dsp:sp modelId="{A782B2AC-05BB-D541-BC98-2C5882219F02}">
      <dsp:nvSpPr>
        <dsp:cNvPr id="0" name=""/>
        <dsp:cNvSpPr/>
      </dsp:nvSpPr>
      <dsp:spPr>
        <a:xfrm>
          <a:off x="881413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30704D-1BD3-C74E-BF20-43152B018303}">
      <dsp:nvSpPr>
        <dsp:cNvPr id="0" name=""/>
        <dsp:cNvSpPr/>
      </dsp:nvSpPr>
      <dsp:spPr>
        <a:xfrm>
          <a:off x="1028518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1</a:t>
          </a:r>
          <a:endParaRPr lang="en-US" sz="1200" i="1" kern="1200" dirty="0"/>
        </a:p>
      </dsp:txBody>
      <dsp:txXfrm>
        <a:off x="1045144" y="2035765"/>
        <a:ext cx="1290696" cy="534410"/>
      </dsp:txXfrm>
    </dsp:sp>
    <dsp:sp modelId="{A0A9DE2E-587F-E44A-9D2A-747D8364779A}">
      <dsp:nvSpPr>
        <dsp:cNvPr id="0" name=""/>
        <dsp:cNvSpPr/>
      </dsp:nvSpPr>
      <dsp:spPr>
        <a:xfrm>
          <a:off x="72333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496FAD-BCB6-7C44-9E3B-308DE61E41B4}">
      <dsp:nvSpPr>
        <dsp:cNvPr id="0" name=""/>
        <dsp:cNvSpPr/>
      </dsp:nvSpPr>
      <dsp:spPr>
        <a:xfrm>
          <a:off x="21943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236064" y="2988476"/>
        <a:ext cx="1290696" cy="534410"/>
      </dsp:txXfrm>
    </dsp:sp>
    <dsp:sp modelId="{3EB8F4AD-6110-C74B-ABA7-6863C4E43662}">
      <dsp:nvSpPr>
        <dsp:cNvPr id="0" name=""/>
        <dsp:cNvSpPr/>
      </dsp:nvSpPr>
      <dsp:spPr>
        <a:xfrm>
          <a:off x="72333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9BA77D-A4D3-1646-9D7B-4BC4DB6C9055}">
      <dsp:nvSpPr>
        <dsp:cNvPr id="0" name=""/>
        <dsp:cNvSpPr/>
      </dsp:nvSpPr>
      <dsp:spPr>
        <a:xfrm>
          <a:off x="21943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1 </a:t>
          </a:r>
        </a:p>
      </dsp:txBody>
      <dsp:txXfrm>
        <a:off x="236064" y="3941187"/>
        <a:ext cx="1290696" cy="534410"/>
      </dsp:txXfrm>
    </dsp:sp>
    <dsp:sp modelId="{06F5A505-DA9A-7348-B787-6B13AC6D4F85}">
      <dsp:nvSpPr>
        <dsp:cNvPr id="0" name=""/>
        <dsp:cNvSpPr/>
      </dsp:nvSpPr>
      <dsp:spPr>
        <a:xfrm>
          <a:off x="169049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B63496-F10E-D244-9383-FE21B35220F9}">
      <dsp:nvSpPr>
        <dsp:cNvPr id="0" name=""/>
        <dsp:cNvSpPr/>
      </dsp:nvSpPr>
      <dsp:spPr>
        <a:xfrm>
          <a:off x="183759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1854224" y="2988476"/>
        <a:ext cx="1290696" cy="534410"/>
      </dsp:txXfrm>
    </dsp:sp>
    <dsp:sp modelId="{60910878-2E44-B74A-9635-9E1EBBA43B10}">
      <dsp:nvSpPr>
        <dsp:cNvPr id="0" name=""/>
        <dsp:cNvSpPr/>
      </dsp:nvSpPr>
      <dsp:spPr>
        <a:xfrm>
          <a:off x="169049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D8088-861E-094F-968F-FA31D6D945B7}">
      <dsp:nvSpPr>
        <dsp:cNvPr id="0" name=""/>
        <dsp:cNvSpPr/>
      </dsp:nvSpPr>
      <dsp:spPr>
        <a:xfrm>
          <a:off x="183759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1854224" y="3941187"/>
        <a:ext cx="1290696" cy="534410"/>
      </dsp:txXfrm>
    </dsp:sp>
    <dsp:sp modelId="{266798EF-063E-0B42-B2B1-61E8F1FA6DB3}">
      <dsp:nvSpPr>
        <dsp:cNvPr id="0" name=""/>
        <dsp:cNvSpPr/>
      </dsp:nvSpPr>
      <dsp:spPr>
        <a:xfrm>
          <a:off x="4117732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96E66C-78B1-D44D-8A51-6F52F304F446}">
      <dsp:nvSpPr>
        <dsp:cNvPr id="0" name=""/>
        <dsp:cNvSpPr/>
      </dsp:nvSpPr>
      <dsp:spPr>
        <a:xfrm>
          <a:off x="426483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2</a:t>
          </a:r>
          <a:endParaRPr lang="en-US" sz="1200" i="1" kern="1200" dirty="0"/>
        </a:p>
      </dsp:txBody>
      <dsp:txXfrm>
        <a:off x="4281463" y="2035765"/>
        <a:ext cx="1290696" cy="534410"/>
      </dsp:txXfrm>
    </dsp:sp>
    <dsp:sp modelId="{566045CA-A263-9946-8FCD-B00A3F1413A8}">
      <dsp:nvSpPr>
        <dsp:cNvPr id="0" name=""/>
        <dsp:cNvSpPr/>
      </dsp:nvSpPr>
      <dsp:spPr>
        <a:xfrm>
          <a:off x="330865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13C4C-AE4E-3A40-BB84-7B9CAA3121A9}">
      <dsp:nvSpPr>
        <dsp:cNvPr id="0" name=""/>
        <dsp:cNvSpPr/>
      </dsp:nvSpPr>
      <dsp:spPr>
        <a:xfrm>
          <a:off x="345575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3472384" y="2988476"/>
        <a:ext cx="1290696" cy="534410"/>
      </dsp:txXfrm>
    </dsp:sp>
    <dsp:sp modelId="{7CEEC485-9B64-214C-8931-B8CB6B372C1F}">
      <dsp:nvSpPr>
        <dsp:cNvPr id="0" name=""/>
        <dsp:cNvSpPr/>
      </dsp:nvSpPr>
      <dsp:spPr>
        <a:xfrm>
          <a:off x="330865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241B44-35BD-DD47-B217-3D18CDE2268E}">
      <dsp:nvSpPr>
        <dsp:cNvPr id="0" name=""/>
        <dsp:cNvSpPr/>
      </dsp:nvSpPr>
      <dsp:spPr>
        <a:xfrm>
          <a:off x="345575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2</a:t>
          </a:r>
        </a:p>
      </dsp:txBody>
      <dsp:txXfrm>
        <a:off x="3472384" y="3941187"/>
        <a:ext cx="1290696" cy="534410"/>
      </dsp:txXfrm>
    </dsp:sp>
    <dsp:sp modelId="{CB939308-6C2B-9A4B-9402-0736E6860A7A}">
      <dsp:nvSpPr>
        <dsp:cNvPr id="0" name=""/>
        <dsp:cNvSpPr/>
      </dsp:nvSpPr>
      <dsp:spPr>
        <a:xfrm>
          <a:off x="492681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1BA617-10C3-0F41-8576-5B9F4DDB8BB4}">
      <dsp:nvSpPr>
        <dsp:cNvPr id="0" name=""/>
        <dsp:cNvSpPr/>
      </dsp:nvSpPr>
      <dsp:spPr>
        <a:xfrm>
          <a:off x="507391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5090543" y="2988476"/>
        <a:ext cx="1290696" cy="534410"/>
      </dsp:txXfrm>
    </dsp:sp>
    <dsp:sp modelId="{737A8DC9-ED86-1944-BE7D-0AA885B8232D}">
      <dsp:nvSpPr>
        <dsp:cNvPr id="0" name=""/>
        <dsp:cNvSpPr/>
      </dsp:nvSpPr>
      <dsp:spPr>
        <a:xfrm>
          <a:off x="492681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2E67C2-F352-0C4B-B1DA-BDBBED852263}">
      <dsp:nvSpPr>
        <dsp:cNvPr id="0" name=""/>
        <dsp:cNvSpPr/>
      </dsp:nvSpPr>
      <dsp:spPr>
        <a:xfrm>
          <a:off x="507391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5090543" y="3941187"/>
        <a:ext cx="1290696" cy="534410"/>
      </dsp:txXfrm>
    </dsp:sp>
    <dsp:sp modelId="{820757EB-1F3C-4A4C-A5C6-40A95404378C}">
      <dsp:nvSpPr>
        <dsp:cNvPr id="0" name=""/>
        <dsp:cNvSpPr/>
      </dsp:nvSpPr>
      <dsp:spPr>
        <a:xfrm>
          <a:off x="7354051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32BB54-2F23-1A4A-86EF-19E8C47E6109}">
      <dsp:nvSpPr>
        <dsp:cNvPr id="0" name=""/>
        <dsp:cNvSpPr/>
      </dsp:nvSpPr>
      <dsp:spPr>
        <a:xfrm>
          <a:off x="750115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interaction</a:t>
          </a:r>
          <a:endParaRPr lang="en-US" sz="1200" i="1" kern="1200" dirty="0"/>
        </a:p>
      </dsp:txBody>
      <dsp:txXfrm>
        <a:off x="7517783" y="2035765"/>
        <a:ext cx="1290696" cy="534410"/>
      </dsp:txXfrm>
    </dsp:sp>
    <dsp:sp modelId="{81D64534-9DFC-4D47-9F24-1FBA9148BA2F}">
      <dsp:nvSpPr>
        <dsp:cNvPr id="0" name=""/>
        <dsp:cNvSpPr/>
      </dsp:nvSpPr>
      <dsp:spPr>
        <a:xfrm>
          <a:off x="654497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EFBF8-F467-9C49-BF15-EC5A08DA1CB6}">
      <dsp:nvSpPr>
        <dsp:cNvPr id="0" name=""/>
        <dsp:cNvSpPr/>
      </dsp:nvSpPr>
      <dsp:spPr>
        <a:xfrm>
          <a:off x="669207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6708703" y="2988476"/>
        <a:ext cx="1290696" cy="534410"/>
      </dsp:txXfrm>
    </dsp:sp>
    <dsp:sp modelId="{121C9AC7-CBD6-A141-8B11-A09CE7B0A829}">
      <dsp:nvSpPr>
        <dsp:cNvPr id="0" name=""/>
        <dsp:cNvSpPr/>
      </dsp:nvSpPr>
      <dsp:spPr>
        <a:xfrm>
          <a:off x="654497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D7A8C9-7205-4F4B-9732-09ABF2A3D054}">
      <dsp:nvSpPr>
        <dsp:cNvPr id="0" name=""/>
        <dsp:cNvSpPr/>
      </dsp:nvSpPr>
      <dsp:spPr>
        <a:xfrm>
          <a:off x="669207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One-way ANOVA on Factor 1 for each group in  Factor 2*</a:t>
          </a:r>
        </a:p>
      </dsp:txBody>
      <dsp:txXfrm>
        <a:off x="6708703" y="3941187"/>
        <a:ext cx="1290696" cy="534410"/>
      </dsp:txXfrm>
    </dsp:sp>
    <dsp:sp modelId="{AFF883F1-9051-804A-BF47-CD924E344D0F}">
      <dsp:nvSpPr>
        <dsp:cNvPr id="0" name=""/>
        <dsp:cNvSpPr/>
      </dsp:nvSpPr>
      <dsp:spPr>
        <a:xfrm>
          <a:off x="6544971" y="4737522"/>
          <a:ext cx="1323948" cy="840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E420DD-E975-DD46-ABA1-775B03134CFF}">
      <dsp:nvSpPr>
        <dsp:cNvPr id="0" name=""/>
        <dsp:cNvSpPr/>
      </dsp:nvSpPr>
      <dsp:spPr>
        <a:xfrm>
          <a:off x="6692077" y="4877272"/>
          <a:ext cx="1323948" cy="840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For each ANOVA, follow the decision tree for one-way ANOVA</a:t>
          </a:r>
        </a:p>
      </dsp:txBody>
      <dsp:txXfrm>
        <a:off x="6716700" y="4901895"/>
        <a:ext cx="1274702" cy="791461"/>
      </dsp:txXfrm>
    </dsp:sp>
    <dsp:sp modelId="{375A8279-BA20-5B48-B412-0E7DF9A4EE08}">
      <dsp:nvSpPr>
        <dsp:cNvPr id="0" name=""/>
        <dsp:cNvSpPr/>
      </dsp:nvSpPr>
      <dsp:spPr>
        <a:xfrm>
          <a:off x="816313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F38AC-B304-E049-B4D0-042368A7AEB3}">
      <dsp:nvSpPr>
        <dsp:cNvPr id="0" name=""/>
        <dsp:cNvSpPr/>
      </dsp:nvSpPr>
      <dsp:spPr>
        <a:xfrm>
          <a:off x="831023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8326863" y="2988476"/>
        <a:ext cx="1290696" cy="534410"/>
      </dsp:txXfrm>
    </dsp:sp>
    <dsp:sp modelId="{466D4F23-B3E8-DD49-9A89-E9224D630F52}">
      <dsp:nvSpPr>
        <dsp:cNvPr id="0" name=""/>
        <dsp:cNvSpPr/>
      </dsp:nvSpPr>
      <dsp:spPr>
        <a:xfrm>
          <a:off x="816313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F6271C-9FC5-5844-A584-AAFA370867EE}">
      <dsp:nvSpPr>
        <dsp:cNvPr id="0" name=""/>
        <dsp:cNvSpPr/>
      </dsp:nvSpPr>
      <dsp:spPr>
        <a:xfrm>
          <a:off x="831023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8326863" y="3941187"/>
        <a:ext cx="1290696" cy="534410"/>
      </dsp:txXfrm>
    </dsp:sp>
    <dsp:sp modelId="{F520F08B-AF23-0C4D-BE01-3F7044DF73A7}">
      <dsp:nvSpPr>
        <dsp:cNvPr id="0" name=""/>
        <dsp:cNvSpPr/>
      </dsp:nvSpPr>
      <dsp:spPr>
        <a:xfrm>
          <a:off x="8972211" y="953606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EDBBFA-AA53-2445-896C-FEFB793B8FF4}">
      <dsp:nvSpPr>
        <dsp:cNvPr id="0" name=""/>
        <dsp:cNvSpPr/>
      </dsp:nvSpPr>
      <dsp:spPr>
        <a:xfrm>
          <a:off x="9119316" y="1093356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9135942" y="1109982"/>
        <a:ext cx="1290696" cy="534410"/>
      </dsp:txXfrm>
    </dsp:sp>
    <dsp:sp modelId="{41E4FABD-3185-2C45-B1D8-FEAF23537035}">
      <dsp:nvSpPr>
        <dsp:cNvPr id="0" name=""/>
        <dsp:cNvSpPr/>
      </dsp:nvSpPr>
      <dsp:spPr>
        <a:xfrm>
          <a:off x="8972211" y="1906317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F4DD35-7ADC-7F4F-85A9-C3362CDF046D}">
      <dsp:nvSpPr>
        <dsp:cNvPr id="0" name=""/>
        <dsp:cNvSpPr/>
      </dsp:nvSpPr>
      <dsp:spPr>
        <a:xfrm>
          <a:off x="9119316" y="2046067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test needed</a:t>
          </a:r>
        </a:p>
      </dsp:txBody>
      <dsp:txXfrm>
        <a:off x="9135942" y="2062693"/>
        <a:ext cx="1290696" cy="5344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93EB7-3BA7-0D46-A9CF-25A8B9114EE0}">
      <dsp:nvSpPr>
        <dsp:cNvPr id="0" name=""/>
        <dsp:cNvSpPr/>
      </dsp:nvSpPr>
      <dsp:spPr>
        <a:xfrm>
          <a:off x="9588465" y="1521268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4F474-E777-E24C-A8CF-90FE391989F7}">
      <dsp:nvSpPr>
        <dsp:cNvPr id="0" name=""/>
        <dsp:cNvSpPr/>
      </dsp:nvSpPr>
      <dsp:spPr>
        <a:xfrm>
          <a:off x="720694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2427239" y="262399"/>
              </a:lnTo>
              <a:lnTo>
                <a:pt x="2427239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2260B-C443-694B-AF89-3F15EBAC8962}">
      <dsp:nvSpPr>
        <dsp:cNvPr id="0" name=""/>
        <dsp:cNvSpPr/>
      </dsp:nvSpPr>
      <dsp:spPr>
        <a:xfrm>
          <a:off x="877938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BDBF9-01B5-2F4A-866A-7B8285E8E81E}">
      <dsp:nvSpPr>
        <dsp:cNvPr id="0" name=""/>
        <dsp:cNvSpPr/>
      </dsp:nvSpPr>
      <dsp:spPr>
        <a:xfrm>
          <a:off x="801602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48266-7137-8547-A499-A16E4E457728}">
      <dsp:nvSpPr>
        <dsp:cNvPr id="0" name=""/>
        <dsp:cNvSpPr/>
      </dsp:nvSpPr>
      <dsp:spPr>
        <a:xfrm>
          <a:off x="7161226" y="4352473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007EA-D9DB-9C4F-829F-B7AB0A0D5628}">
      <dsp:nvSpPr>
        <dsp:cNvPr id="0" name=""/>
        <dsp:cNvSpPr/>
      </dsp:nvSpPr>
      <dsp:spPr>
        <a:xfrm>
          <a:off x="716122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B2166-6614-E344-B770-C269799AB338}">
      <dsp:nvSpPr>
        <dsp:cNvPr id="0" name=""/>
        <dsp:cNvSpPr/>
      </dsp:nvSpPr>
      <dsp:spPr>
        <a:xfrm>
          <a:off x="720694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20E26-C50D-F443-9518-97C709F5ED0F}">
      <dsp:nvSpPr>
        <dsp:cNvPr id="0" name=""/>
        <dsp:cNvSpPr/>
      </dsp:nvSpPr>
      <dsp:spPr>
        <a:xfrm>
          <a:off x="4779706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3236319" y="262399"/>
              </a:lnTo>
              <a:lnTo>
                <a:pt x="323631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7E387-5FCD-7C41-8B4A-ACC70CB5AED0}">
      <dsp:nvSpPr>
        <dsp:cNvPr id="0" name=""/>
        <dsp:cNvSpPr/>
      </dsp:nvSpPr>
      <dsp:spPr>
        <a:xfrm>
          <a:off x="554306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18BBF-A179-2641-B28D-48928F74B83A}">
      <dsp:nvSpPr>
        <dsp:cNvPr id="0" name=""/>
        <dsp:cNvSpPr/>
      </dsp:nvSpPr>
      <dsp:spPr>
        <a:xfrm>
          <a:off x="477970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994C8-AA09-5A42-8F26-387D28FF0EC0}">
      <dsp:nvSpPr>
        <dsp:cNvPr id="0" name=""/>
        <dsp:cNvSpPr/>
      </dsp:nvSpPr>
      <dsp:spPr>
        <a:xfrm>
          <a:off x="392490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7E46B-30C4-C948-994D-E4826B17F086}">
      <dsp:nvSpPr>
        <dsp:cNvPr id="0" name=""/>
        <dsp:cNvSpPr/>
      </dsp:nvSpPr>
      <dsp:spPr>
        <a:xfrm>
          <a:off x="397062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A0AE4-8738-514C-8C2D-AA484D0F690E}">
      <dsp:nvSpPr>
        <dsp:cNvPr id="0" name=""/>
        <dsp:cNvSpPr/>
      </dsp:nvSpPr>
      <dsp:spPr>
        <a:xfrm>
          <a:off x="4733986" y="1494340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E7E3-5B30-D240-852E-ECE27A5A9234}">
      <dsp:nvSpPr>
        <dsp:cNvPr id="0" name=""/>
        <dsp:cNvSpPr/>
      </dsp:nvSpPr>
      <dsp:spPr>
        <a:xfrm>
          <a:off x="230674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0624B-974A-9C45-BDF6-B3F2ECDCF3CB}">
      <dsp:nvSpPr>
        <dsp:cNvPr id="0" name=""/>
        <dsp:cNvSpPr/>
      </dsp:nvSpPr>
      <dsp:spPr>
        <a:xfrm>
          <a:off x="154338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15E32-764E-B14A-B57F-D4578539745A}">
      <dsp:nvSpPr>
        <dsp:cNvPr id="0" name=""/>
        <dsp:cNvSpPr/>
      </dsp:nvSpPr>
      <dsp:spPr>
        <a:xfrm>
          <a:off x="68858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54450-4306-0940-A850-05F514B50D74}">
      <dsp:nvSpPr>
        <dsp:cNvPr id="0" name=""/>
        <dsp:cNvSpPr/>
      </dsp:nvSpPr>
      <dsp:spPr>
        <a:xfrm>
          <a:off x="73430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0435A-C16E-D34A-937B-93A9716D8D73}">
      <dsp:nvSpPr>
        <dsp:cNvPr id="0" name=""/>
        <dsp:cNvSpPr/>
      </dsp:nvSpPr>
      <dsp:spPr>
        <a:xfrm>
          <a:off x="1543387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3236319" y="0"/>
              </a:moveTo>
              <a:lnTo>
                <a:pt x="323631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CF484-2661-D845-A1E1-E32156908655}">
      <dsp:nvSpPr>
        <dsp:cNvPr id="0" name=""/>
        <dsp:cNvSpPr/>
      </dsp:nvSpPr>
      <dsp:spPr>
        <a:xfrm>
          <a:off x="477970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2427239" y="0"/>
              </a:moveTo>
              <a:lnTo>
                <a:pt x="242723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44B41-1B40-0747-B225-2F802463615F}">
      <dsp:nvSpPr>
        <dsp:cNvPr id="0" name=""/>
        <dsp:cNvSpPr/>
      </dsp:nvSpPr>
      <dsp:spPr>
        <a:xfrm>
          <a:off x="6544971" y="895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6A798F-4338-A346-8611-33BE59564728}">
      <dsp:nvSpPr>
        <dsp:cNvPr id="0" name=""/>
        <dsp:cNvSpPr/>
      </dsp:nvSpPr>
      <dsp:spPr>
        <a:xfrm>
          <a:off x="6692077" y="140645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Omnibus F </a:t>
          </a:r>
          <a:r>
            <a:rPr lang="en-US" sz="1200" i="0" kern="1200" dirty="0"/>
            <a:t>test result</a:t>
          </a:r>
          <a:endParaRPr lang="en-US" sz="1200" i="1" kern="1200" dirty="0"/>
        </a:p>
      </dsp:txBody>
      <dsp:txXfrm>
        <a:off x="6708703" y="157271"/>
        <a:ext cx="1290696" cy="534410"/>
      </dsp:txXfrm>
    </dsp:sp>
    <dsp:sp modelId="{7FFA7144-D009-F949-9FCC-10B434CCA943}">
      <dsp:nvSpPr>
        <dsp:cNvPr id="0" name=""/>
        <dsp:cNvSpPr/>
      </dsp:nvSpPr>
      <dsp:spPr>
        <a:xfrm>
          <a:off x="4117732" y="953606"/>
          <a:ext cx="1323948" cy="540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D14E6-32F7-0244-A671-285E83F03BED}">
      <dsp:nvSpPr>
        <dsp:cNvPr id="0" name=""/>
        <dsp:cNvSpPr/>
      </dsp:nvSpPr>
      <dsp:spPr>
        <a:xfrm>
          <a:off x="4264837" y="1093356"/>
          <a:ext cx="1323948" cy="5407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4280675" y="1109194"/>
        <a:ext cx="1292272" cy="509058"/>
      </dsp:txXfrm>
    </dsp:sp>
    <dsp:sp modelId="{A782B2AC-05BB-D541-BC98-2C5882219F02}">
      <dsp:nvSpPr>
        <dsp:cNvPr id="0" name=""/>
        <dsp:cNvSpPr/>
      </dsp:nvSpPr>
      <dsp:spPr>
        <a:xfrm>
          <a:off x="881413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30704D-1BD3-C74E-BF20-43152B018303}">
      <dsp:nvSpPr>
        <dsp:cNvPr id="0" name=""/>
        <dsp:cNvSpPr/>
      </dsp:nvSpPr>
      <dsp:spPr>
        <a:xfrm>
          <a:off x="1028518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1</a:t>
          </a:r>
          <a:endParaRPr lang="en-US" sz="1200" i="1" kern="1200" dirty="0"/>
        </a:p>
      </dsp:txBody>
      <dsp:txXfrm>
        <a:off x="1045144" y="2035765"/>
        <a:ext cx="1290696" cy="534410"/>
      </dsp:txXfrm>
    </dsp:sp>
    <dsp:sp modelId="{A0A9DE2E-587F-E44A-9D2A-747D8364779A}">
      <dsp:nvSpPr>
        <dsp:cNvPr id="0" name=""/>
        <dsp:cNvSpPr/>
      </dsp:nvSpPr>
      <dsp:spPr>
        <a:xfrm>
          <a:off x="72333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496FAD-BCB6-7C44-9E3B-308DE61E41B4}">
      <dsp:nvSpPr>
        <dsp:cNvPr id="0" name=""/>
        <dsp:cNvSpPr/>
      </dsp:nvSpPr>
      <dsp:spPr>
        <a:xfrm>
          <a:off x="21943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236064" y="2988476"/>
        <a:ext cx="1290696" cy="534410"/>
      </dsp:txXfrm>
    </dsp:sp>
    <dsp:sp modelId="{3EB8F4AD-6110-C74B-ABA7-6863C4E43662}">
      <dsp:nvSpPr>
        <dsp:cNvPr id="0" name=""/>
        <dsp:cNvSpPr/>
      </dsp:nvSpPr>
      <dsp:spPr>
        <a:xfrm>
          <a:off x="72333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9BA77D-A4D3-1646-9D7B-4BC4DB6C9055}">
      <dsp:nvSpPr>
        <dsp:cNvPr id="0" name=""/>
        <dsp:cNvSpPr/>
      </dsp:nvSpPr>
      <dsp:spPr>
        <a:xfrm>
          <a:off x="21943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1 </a:t>
          </a:r>
        </a:p>
      </dsp:txBody>
      <dsp:txXfrm>
        <a:off x="236064" y="3941187"/>
        <a:ext cx="1290696" cy="534410"/>
      </dsp:txXfrm>
    </dsp:sp>
    <dsp:sp modelId="{06F5A505-DA9A-7348-B787-6B13AC6D4F85}">
      <dsp:nvSpPr>
        <dsp:cNvPr id="0" name=""/>
        <dsp:cNvSpPr/>
      </dsp:nvSpPr>
      <dsp:spPr>
        <a:xfrm>
          <a:off x="169049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B63496-F10E-D244-9383-FE21B35220F9}">
      <dsp:nvSpPr>
        <dsp:cNvPr id="0" name=""/>
        <dsp:cNvSpPr/>
      </dsp:nvSpPr>
      <dsp:spPr>
        <a:xfrm>
          <a:off x="183759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1854224" y="2988476"/>
        <a:ext cx="1290696" cy="534410"/>
      </dsp:txXfrm>
    </dsp:sp>
    <dsp:sp modelId="{60910878-2E44-B74A-9635-9E1EBBA43B10}">
      <dsp:nvSpPr>
        <dsp:cNvPr id="0" name=""/>
        <dsp:cNvSpPr/>
      </dsp:nvSpPr>
      <dsp:spPr>
        <a:xfrm>
          <a:off x="169049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D8088-861E-094F-968F-FA31D6D945B7}">
      <dsp:nvSpPr>
        <dsp:cNvPr id="0" name=""/>
        <dsp:cNvSpPr/>
      </dsp:nvSpPr>
      <dsp:spPr>
        <a:xfrm>
          <a:off x="183759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1854224" y="3941187"/>
        <a:ext cx="1290696" cy="534410"/>
      </dsp:txXfrm>
    </dsp:sp>
    <dsp:sp modelId="{266798EF-063E-0B42-B2B1-61E8F1FA6DB3}">
      <dsp:nvSpPr>
        <dsp:cNvPr id="0" name=""/>
        <dsp:cNvSpPr/>
      </dsp:nvSpPr>
      <dsp:spPr>
        <a:xfrm>
          <a:off x="4117732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96E66C-78B1-D44D-8A51-6F52F304F446}">
      <dsp:nvSpPr>
        <dsp:cNvPr id="0" name=""/>
        <dsp:cNvSpPr/>
      </dsp:nvSpPr>
      <dsp:spPr>
        <a:xfrm>
          <a:off x="426483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2</a:t>
          </a:r>
          <a:endParaRPr lang="en-US" sz="1200" i="1" kern="1200" dirty="0"/>
        </a:p>
      </dsp:txBody>
      <dsp:txXfrm>
        <a:off x="4281463" y="2035765"/>
        <a:ext cx="1290696" cy="534410"/>
      </dsp:txXfrm>
    </dsp:sp>
    <dsp:sp modelId="{566045CA-A263-9946-8FCD-B00A3F1413A8}">
      <dsp:nvSpPr>
        <dsp:cNvPr id="0" name=""/>
        <dsp:cNvSpPr/>
      </dsp:nvSpPr>
      <dsp:spPr>
        <a:xfrm>
          <a:off x="330865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13C4C-AE4E-3A40-BB84-7B9CAA3121A9}">
      <dsp:nvSpPr>
        <dsp:cNvPr id="0" name=""/>
        <dsp:cNvSpPr/>
      </dsp:nvSpPr>
      <dsp:spPr>
        <a:xfrm>
          <a:off x="345575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3472384" y="2988476"/>
        <a:ext cx="1290696" cy="534410"/>
      </dsp:txXfrm>
    </dsp:sp>
    <dsp:sp modelId="{7CEEC485-9B64-214C-8931-B8CB6B372C1F}">
      <dsp:nvSpPr>
        <dsp:cNvPr id="0" name=""/>
        <dsp:cNvSpPr/>
      </dsp:nvSpPr>
      <dsp:spPr>
        <a:xfrm>
          <a:off x="330865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241B44-35BD-DD47-B217-3D18CDE2268E}">
      <dsp:nvSpPr>
        <dsp:cNvPr id="0" name=""/>
        <dsp:cNvSpPr/>
      </dsp:nvSpPr>
      <dsp:spPr>
        <a:xfrm>
          <a:off x="345575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2</a:t>
          </a:r>
        </a:p>
      </dsp:txBody>
      <dsp:txXfrm>
        <a:off x="3472384" y="3941187"/>
        <a:ext cx="1290696" cy="534410"/>
      </dsp:txXfrm>
    </dsp:sp>
    <dsp:sp modelId="{CB939308-6C2B-9A4B-9402-0736E6860A7A}">
      <dsp:nvSpPr>
        <dsp:cNvPr id="0" name=""/>
        <dsp:cNvSpPr/>
      </dsp:nvSpPr>
      <dsp:spPr>
        <a:xfrm>
          <a:off x="492681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1BA617-10C3-0F41-8576-5B9F4DDB8BB4}">
      <dsp:nvSpPr>
        <dsp:cNvPr id="0" name=""/>
        <dsp:cNvSpPr/>
      </dsp:nvSpPr>
      <dsp:spPr>
        <a:xfrm>
          <a:off x="507391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5090543" y="2988476"/>
        <a:ext cx="1290696" cy="534410"/>
      </dsp:txXfrm>
    </dsp:sp>
    <dsp:sp modelId="{737A8DC9-ED86-1944-BE7D-0AA885B8232D}">
      <dsp:nvSpPr>
        <dsp:cNvPr id="0" name=""/>
        <dsp:cNvSpPr/>
      </dsp:nvSpPr>
      <dsp:spPr>
        <a:xfrm>
          <a:off x="492681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2E67C2-F352-0C4B-B1DA-BDBBED852263}">
      <dsp:nvSpPr>
        <dsp:cNvPr id="0" name=""/>
        <dsp:cNvSpPr/>
      </dsp:nvSpPr>
      <dsp:spPr>
        <a:xfrm>
          <a:off x="507391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5090543" y="3941187"/>
        <a:ext cx="1290696" cy="534410"/>
      </dsp:txXfrm>
    </dsp:sp>
    <dsp:sp modelId="{820757EB-1F3C-4A4C-A5C6-40A95404378C}">
      <dsp:nvSpPr>
        <dsp:cNvPr id="0" name=""/>
        <dsp:cNvSpPr/>
      </dsp:nvSpPr>
      <dsp:spPr>
        <a:xfrm>
          <a:off x="7354051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32BB54-2F23-1A4A-86EF-19E8C47E6109}">
      <dsp:nvSpPr>
        <dsp:cNvPr id="0" name=""/>
        <dsp:cNvSpPr/>
      </dsp:nvSpPr>
      <dsp:spPr>
        <a:xfrm>
          <a:off x="750115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interaction</a:t>
          </a:r>
          <a:endParaRPr lang="en-US" sz="1200" i="1" kern="1200" dirty="0"/>
        </a:p>
      </dsp:txBody>
      <dsp:txXfrm>
        <a:off x="7517783" y="2035765"/>
        <a:ext cx="1290696" cy="534410"/>
      </dsp:txXfrm>
    </dsp:sp>
    <dsp:sp modelId="{81D64534-9DFC-4D47-9F24-1FBA9148BA2F}">
      <dsp:nvSpPr>
        <dsp:cNvPr id="0" name=""/>
        <dsp:cNvSpPr/>
      </dsp:nvSpPr>
      <dsp:spPr>
        <a:xfrm>
          <a:off x="654497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EFBF8-F467-9C49-BF15-EC5A08DA1CB6}">
      <dsp:nvSpPr>
        <dsp:cNvPr id="0" name=""/>
        <dsp:cNvSpPr/>
      </dsp:nvSpPr>
      <dsp:spPr>
        <a:xfrm>
          <a:off x="669207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6708703" y="2988476"/>
        <a:ext cx="1290696" cy="534410"/>
      </dsp:txXfrm>
    </dsp:sp>
    <dsp:sp modelId="{121C9AC7-CBD6-A141-8B11-A09CE7B0A829}">
      <dsp:nvSpPr>
        <dsp:cNvPr id="0" name=""/>
        <dsp:cNvSpPr/>
      </dsp:nvSpPr>
      <dsp:spPr>
        <a:xfrm>
          <a:off x="654497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D7A8C9-7205-4F4B-9732-09ABF2A3D054}">
      <dsp:nvSpPr>
        <dsp:cNvPr id="0" name=""/>
        <dsp:cNvSpPr/>
      </dsp:nvSpPr>
      <dsp:spPr>
        <a:xfrm>
          <a:off x="669207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One-way ANOVA on Factor 1 for each group in  Factor 2*</a:t>
          </a:r>
        </a:p>
      </dsp:txBody>
      <dsp:txXfrm>
        <a:off x="6708703" y="3941187"/>
        <a:ext cx="1290696" cy="534410"/>
      </dsp:txXfrm>
    </dsp:sp>
    <dsp:sp modelId="{AFF883F1-9051-804A-BF47-CD924E344D0F}">
      <dsp:nvSpPr>
        <dsp:cNvPr id="0" name=""/>
        <dsp:cNvSpPr/>
      </dsp:nvSpPr>
      <dsp:spPr>
        <a:xfrm>
          <a:off x="6544971" y="4737522"/>
          <a:ext cx="1323948" cy="840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E420DD-E975-DD46-ABA1-775B03134CFF}">
      <dsp:nvSpPr>
        <dsp:cNvPr id="0" name=""/>
        <dsp:cNvSpPr/>
      </dsp:nvSpPr>
      <dsp:spPr>
        <a:xfrm>
          <a:off x="6692077" y="4877272"/>
          <a:ext cx="1323948" cy="840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For each ANOVA, follow the decision tree for one-way ANOVA</a:t>
          </a:r>
        </a:p>
      </dsp:txBody>
      <dsp:txXfrm>
        <a:off x="6716700" y="4901895"/>
        <a:ext cx="1274702" cy="791461"/>
      </dsp:txXfrm>
    </dsp:sp>
    <dsp:sp modelId="{375A8279-BA20-5B48-B412-0E7DF9A4EE08}">
      <dsp:nvSpPr>
        <dsp:cNvPr id="0" name=""/>
        <dsp:cNvSpPr/>
      </dsp:nvSpPr>
      <dsp:spPr>
        <a:xfrm>
          <a:off x="816313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F38AC-B304-E049-B4D0-042368A7AEB3}">
      <dsp:nvSpPr>
        <dsp:cNvPr id="0" name=""/>
        <dsp:cNvSpPr/>
      </dsp:nvSpPr>
      <dsp:spPr>
        <a:xfrm>
          <a:off x="831023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8326863" y="2988476"/>
        <a:ext cx="1290696" cy="534410"/>
      </dsp:txXfrm>
    </dsp:sp>
    <dsp:sp modelId="{466D4F23-B3E8-DD49-9A89-E9224D630F52}">
      <dsp:nvSpPr>
        <dsp:cNvPr id="0" name=""/>
        <dsp:cNvSpPr/>
      </dsp:nvSpPr>
      <dsp:spPr>
        <a:xfrm>
          <a:off x="816313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F6271C-9FC5-5844-A584-AAFA370867EE}">
      <dsp:nvSpPr>
        <dsp:cNvPr id="0" name=""/>
        <dsp:cNvSpPr/>
      </dsp:nvSpPr>
      <dsp:spPr>
        <a:xfrm>
          <a:off x="831023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8326863" y="3941187"/>
        <a:ext cx="1290696" cy="534410"/>
      </dsp:txXfrm>
    </dsp:sp>
    <dsp:sp modelId="{F520F08B-AF23-0C4D-BE01-3F7044DF73A7}">
      <dsp:nvSpPr>
        <dsp:cNvPr id="0" name=""/>
        <dsp:cNvSpPr/>
      </dsp:nvSpPr>
      <dsp:spPr>
        <a:xfrm>
          <a:off x="8972211" y="953606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EDBBFA-AA53-2445-896C-FEFB793B8FF4}">
      <dsp:nvSpPr>
        <dsp:cNvPr id="0" name=""/>
        <dsp:cNvSpPr/>
      </dsp:nvSpPr>
      <dsp:spPr>
        <a:xfrm>
          <a:off x="9119316" y="1093356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9135942" y="1109982"/>
        <a:ext cx="1290696" cy="534410"/>
      </dsp:txXfrm>
    </dsp:sp>
    <dsp:sp modelId="{41E4FABD-3185-2C45-B1D8-FEAF23537035}">
      <dsp:nvSpPr>
        <dsp:cNvPr id="0" name=""/>
        <dsp:cNvSpPr/>
      </dsp:nvSpPr>
      <dsp:spPr>
        <a:xfrm>
          <a:off x="8972211" y="1906317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F4DD35-7ADC-7F4F-85A9-C3362CDF046D}">
      <dsp:nvSpPr>
        <dsp:cNvPr id="0" name=""/>
        <dsp:cNvSpPr/>
      </dsp:nvSpPr>
      <dsp:spPr>
        <a:xfrm>
          <a:off x="9119316" y="2046067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test needed</a:t>
          </a:r>
        </a:p>
      </dsp:txBody>
      <dsp:txXfrm>
        <a:off x="9135942" y="2062693"/>
        <a:ext cx="1290696" cy="5344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93EB7-3BA7-0D46-A9CF-25A8B9114EE0}">
      <dsp:nvSpPr>
        <dsp:cNvPr id="0" name=""/>
        <dsp:cNvSpPr/>
      </dsp:nvSpPr>
      <dsp:spPr>
        <a:xfrm>
          <a:off x="9588465" y="1521268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4F474-E777-E24C-A8CF-90FE391989F7}">
      <dsp:nvSpPr>
        <dsp:cNvPr id="0" name=""/>
        <dsp:cNvSpPr/>
      </dsp:nvSpPr>
      <dsp:spPr>
        <a:xfrm>
          <a:off x="720694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2427239" y="262399"/>
              </a:lnTo>
              <a:lnTo>
                <a:pt x="2427239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2260B-C443-694B-AF89-3F15EBAC8962}">
      <dsp:nvSpPr>
        <dsp:cNvPr id="0" name=""/>
        <dsp:cNvSpPr/>
      </dsp:nvSpPr>
      <dsp:spPr>
        <a:xfrm>
          <a:off x="877938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BDBF9-01B5-2F4A-866A-7B8285E8E81E}">
      <dsp:nvSpPr>
        <dsp:cNvPr id="0" name=""/>
        <dsp:cNvSpPr/>
      </dsp:nvSpPr>
      <dsp:spPr>
        <a:xfrm>
          <a:off x="801602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48266-7137-8547-A499-A16E4E457728}">
      <dsp:nvSpPr>
        <dsp:cNvPr id="0" name=""/>
        <dsp:cNvSpPr/>
      </dsp:nvSpPr>
      <dsp:spPr>
        <a:xfrm>
          <a:off x="7161226" y="4352473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007EA-D9DB-9C4F-829F-B7AB0A0D5628}">
      <dsp:nvSpPr>
        <dsp:cNvPr id="0" name=""/>
        <dsp:cNvSpPr/>
      </dsp:nvSpPr>
      <dsp:spPr>
        <a:xfrm>
          <a:off x="716122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B2166-6614-E344-B770-C269799AB338}">
      <dsp:nvSpPr>
        <dsp:cNvPr id="0" name=""/>
        <dsp:cNvSpPr/>
      </dsp:nvSpPr>
      <dsp:spPr>
        <a:xfrm>
          <a:off x="720694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20E26-C50D-F443-9518-97C709F5ED0F}">
      <dsp:nvSpPr>
        <dsp:cNvPr id="0" name=""/>
        <dsp:cNvSpPr/>
      </dsp:nvSpPr>
      <dsp:spPr>
        <a:xfrm>
          <a:off x="4779706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3236319" y="262399"/>
              </a:lnTo>
              <a:lnTo>
                <a:pt x="323631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7E387-5FCD-7C41-8B4A-ACC70CB5AED0}">
      <dsp:nvSpPr>
        <dsp:cNvPr id="0" name=""/>
        <dsp:cNvSpPr/>
      </dsp:nvSpPr>
      <dsp:spPr>
        <a:xfrm>
          <a:off x="554306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18BBF-A179-2641-B28D-48928F74B83A}">
      <dsp:nvSpPr>
        <dsp:cNvPr id="0" name=""/>
        <dsp:cNvSpPr/>
      </dsp:nvSpPr>
      <dsp:spPr>
        <a:xfrm>
          <a:off x="477970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994C8-AA09-5A42-8F26-387D28FF0EC0}">
      <dsp:nvSpPr>
        <dsp:cNvPr id="0" name=""/>
        <dsp:cNvSpPr/>
      </dsp:nvSpPr>
      <dsp:spPr>
        <a:xfrm>
          <a:off x="392490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7E46B-30C4-C948-994D-E4826B17F086}">
      <dsp:nvSpPr>
        <dsp:cNvPr id="0" name=""/>
        <dsp:cNvSpPr/>
      </dsp:nvSpPr>
      <dsp:spPr>
        <a:xfrm>
          <a:off x="397062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A0AE4-8738-514C-8C2D-AA484D0F690E}">
      <dsp:nvSpPr>
        <dsp:cNvPr id="0" name=""/>
        <dsp:cNvSpPr/>
      </dsp:nvSpPr>
      <dsp:spPr>
        <a:xfrm>
          <a:off x="4733986" y="1494340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E7E3-5B30-D240-852E-ECE27A5A9234}">
      <dsp:nvSpPr>
        <dsp:cNvPr id="0" name=""/>
        <dsp:cNvSpPr/>
      </dsp:nvSpPr>
      <dsp:spPr>
        <a:xfrm>
          <a:off x="230674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0624B-974A-9C45-BDF6-B3F2ECDCF3CB}">
      <dsp:nvSpPr>
        <dsp:cNvPr id="0" name=""/>
        <dsp:cNvSpPr/>
      </dsp:nvSpPr>
      <dsp:spPr>
        <a:xfrm>
          <a:off x="154338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15E32-764E-B14A-B57F-D4578539745A}">
      <dsp:nvSpPr>
        <dsp:cNvPr id="0" name=""/>
        <dsp:cNvSpPr/>
      </dsp:nvSpPr>
      <dsp:spPr>
        <a:xfrm>
          <a:off x="68858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54450-4306-0940-A850-05F514B50D74}">
      <dsp:nvSpPr>
        <dsp:cNvPr id="0" name=""/>
        <dsp:cNvSpPr/>
      </dsp:nvSpPr>
      <dsp:spPr>
        <a:xfrm>
          <a:off x="73430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0435A-C16E-D34A-937B-93A9716D8D73}">
      <dsp:nvSpPr>
        <dsp:cNvPr id="0" name=""/>
        <dsp:cNvSpPr/>
      </dsp:nvSpPr>
      <dsp:spPr>
        <a:xfrm>
          <a:off x="1543387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3236319" y="0"/>
              </a:moveTo>
              <a:lnTo>
                <a:pt x="323631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CF484-2661-D845-A1E1-E32156908655}">
      <dsp:nvSpPr>
        <dsp:cNvPr id="0" name=""/>
        <dsp:cNvSpPr/>
      </dsp:nvSpPr>
      <dsp:spPr>
        <a:xfrm>
          <a:off x="477970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2427239" y="0"/>
              </a:moveTo>
              <a:lnTo>
                <a:pt x="242723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44B41-1B40-0747-B225-2F802463615F}">
      <dsp:nvSpPr>
        <dsp:cNvPr id="0" name=""/>
        <dsp:cNvSpPr/>
      </dsp:nvSpPr>
      <dsp:spPr>
        <a:xfrm>
          <a:off x="6544971" y="895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6A798F-4338-A346-8611-33BE59564728}">
      <dsp:nvSpPr>
        <dsp:cNvPr id="0" name=""/>
        <dsp:cNvSpPr/>
      </dsp:nvSpPr>
      <dsp:spPr>
        <a:xfrm>
          <a:off x="6692077" y="140645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Omnibus F </a:t>
          </a:r>
          <a:r>
            <a:rPr lang="en-US" sz="1200" i="0" kern="1200" dirty="0"/>
            <a:t>test result</a:t>
          </a:r>
          <a:endParaRPr lang="en-US" sz="1200" i="1" kern="1200" dirty="0"/>
        </a:p>
      </dsp:txBody>
      <dsp:txXfrm>
        <a:off x="6708703" y="157271"/>
        <a:ext cx="1290696" cy="534410"/>
      </dsp:txXfrm>
    </dsp:sp>
    <dsp:sp modelId="{7FFA7144-D009-F949-9FCC-10B434CCA943}">
      <dsp:nvSpPr>
        <dsp:cNvPr id="0" name=""/>
        <dsp:cNvSpPr/>
      </dsp:nvSpPr>
      <dsp:spPr>
        <a:xfrm>
          <a:off x="4117732" y="953606"/>
          <a:ext cx="1323948" cy="540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D14E6-32F7-0244-A671-285E83F03BED}">
      <dsp:nvSpPr>
        <dsp:cNvPr id="0" name=""/>
        <dsp:cNvSpPr/>
      </dsp:nvSpPr>
      <dsp:spPr>
        <a:xfrm>
          <a:off x="4264837" y="1093356"/>
          <a:ext cx="1323948" cy="5407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4280675" y="1109194"/>
        <a:ext cx="1292272" cy="509058"/>
      </dsp:txXfrm>
    </dsp:sp>
    <dsp:sp modelId="{A782B2AC-05BB-D541-BC98-2C5882219F02}">
      <dsp:nvSpPr>
        <dsp:cNvPr id="0" name=""/>
        <dsp:cNvSpPr/>
      </dsp:nvSpPr>
      <dsp:spPr>
        <a:xfrm>
          <a:off x="881413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30704D-1BD3-C74E-BF20-43152B018303}">
      <dsp:nvSpPr>
        <dsp:cNvPr id="0" name=""/>
        <dsp:cNvSpPr/>
      </dsp:nvSpPr>
      <dsp:spPr>
        <a:xfrm>
          <a:off x="1028518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1</a:t>
          </a:r>
          <a:endParaRPr lang="en-US" sz="1200" i="1" kern="1200" dirty="0"/>
        </a:p>
      </dsp:txBody>
      <dsp:txXfrm>
        <a:off x="1045144" y="2035765"/>
        <a:ext cx="1290696" cy="534410"/>
      </dsp:txXfrm>
    </dsp:sp>
    <dsp:sp modelId="{A0A9DE2E-587F-E44A-9D2A-747D8364779A}">
      <dsp:nvSpPr>
        <dsp:cNvPr id="0" name=""/>
        <dsp:cNvSpPr/>
      </dsp:nvSpPr>
      <dsp:spPr>
        <a:xfrm>
          <a:off x="72333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496FAD-BCB6-7C44-9E3B-308DE61E41B4}">
      <dsp:nvSpPr>
        <dsp:cNvPr id="0" name=""/>
        <dsp:cNvSpPr/>
      </dsp:nvSpPr>
      <dsp:spPr>
        <a:xfrm>
          <a:off x="21943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236064" y="2988476"/>
        <a:ext cx="1290696" cy="534410"/>
      </dsp:txXfrm>
    </dsp:sp>
    <dsp:sp modelId="{3EB8F4AD-6110-C74B-ABA7-6863C4E43662}">
      <dsp:nvSpPr>
        <dsp:cNvPr id="0" name=""/>
        <dsp:cNvSpPr/>
      </dsp:nvSpPr>
      <dsp:spPr>
        <a:xfrm>
          <a:off x="72333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9BA77D-A4D3-1646-9D7B-4BC4DB6C9055}">
      <dsp:nvSpPr>
        <dsp:cNvPr id="0" name=""/>
        <dsp:cNvSpPr/>
      </dsp:nvSpPr>
      <dsp:spPr>
        <a:xfrm>
          <a:off x="21943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1 </a:t>
          </a:r>
        </a:p>
      </dsp:txBody>
      <dsp:txXfrm>
        <a:off x="236064" y="3941187"/>
        <a:ext cx="1290696" cy="534410"/>
      </dsp:txXfrm>
    </dsp:sp>
    <dsp:sp modelId="{06F5A505-DA9A-7348-B787-6B13AC6D4F85}">
      <dsp:nvSpPr>
        <dsp:cNvPr id="0" name=""/>
        <dsp:cNvSpPr/>
      </dsp:nvSpPr>
      <dsp:spPr>
        <a:xfrm>
          <a:off x="169049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B63496-F10E-D244-9383-FE21B35220F9}">
      <dsp:nvSpPr>
        <dsp:cNvPr id="0" name=""/>
        <dsp:cNvSpPr/>
      </dsp:nvSpPr>
      <dsp:spPr>
        <a:xfrm>
          <a:off x="183759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1854224" y="2988476"/>
        <a:ext cx="1290696" cy="534410"/>
      </dsp:txXfrm>
    </dsp:sp>
    <dsp:sp modelId="{60910878-2E44-B74A-9635-9E1EBBA43B10}">
      <dsp:nvSpPr>
        <dsp:cNvPr id="0" name=""/>
        <dsp:cNvSpPr/>
      </dsp:nvSpPr>
      <dsp:spPr>
        <a:xfrm>
          <a:off x="169049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D8088-861E-094F-968F-FA31D6D945B7}">
      <dsp:nvSpPr>
        <dsp:cNvPr id="0" name=""/>
        <dsp:cNvSpPr/>
      </dsp:nvSpPr>
      <dsp:spPr>
        <a:xfrm>
          <a:off x="183759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1854224" y="3941187"/>
        <a:ext cx="1290696" cy="534410"/>
      </dsp:txXfrm>
    </dsp:sp>
    <dsp:sp modelId="{266798EF-063E-0B42-B2B1-61E8F1FA6DB3}">
      <dsp:nvSpPr>
        <dsp:cNvPr id="0" name=""/>
        <dsp:cNvSpPr/>
      </dsp:nvSpPr>
      <dsp:spPr>
        <a:xfrm>
          <a:off x="4117732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96E66C-78B1-D44D-8A51-6F52F304F446}">
      <dsp:nvSpPr>
        <dsp:cNvPr id="0" name=""/>
        <dsp:cNvSpPr/>
      </dsp:nvSpPr>
      <dsp:spPr>
        <a:xfrm>
          <a:off x="426483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2</a:t>
          </a:r>
          <a:endParaRPr lang="en-US" sz="1200" i="1" kern="1200" dirty="0"/>
        </a:p>
      </dsp:txBody>
      <dsp:txXfrm>
        <a:off x="4281463" y="2035765"/>
        <a:ext cx="1290696" cy="534410"/>
      </dsp:txXfrm>
    </dsp:sp>
    <dsp:sp modelId="{566045CA-A263-9946-8FCD-B00A3F1413A8}">
      <dsp:nvSpPr>
        <dsp:cNvPr id="0" name=""/>
        <dsp:cNvSpPr/>
      </dsp:nvSpPr>
      <dsp:spPr>
        <a:xfrm>
          <a:off x="330865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13C4C-AE4E-3A40-BB84-7B9CAA3121A9}">
      <dsp:nvSpPr>
        <dsp:cNvPr id="0" name=""/>
        <dsp:cNvSpPr/>
      </dsp:nvSpPr>
      <dsp:spPr>
        <a:xfrm>
          <a:off x="345575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3472384" y="2988476"/>
        <a:ext cx="1290696" cy="534410"/>
      </dsp:txXfrm>
    </dsp:sp>
    <dsp:sp modelId="{7CEEC485-9B64-214C-8931-B8CB6B372C1F}">
      <dsp:nvSpPr>
        <dsp:cNvPr id="0" name=""/>
        <dsp:cNvSpPr/>
      </dsp:nvSpPr>
      <dsp:spPr>
        <a:xfrm>
          <a:off x="330865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241B44-35BD-DD47-B217-3D18CDE2268E}">
      <dsp:nvSpPr>
        <dsp:cNvPr id="0" name=""/>
        <dsp:cNvSpPr/>
      </dsp:nvSpPr>
      <dsp:spPr>
        <a:xfrm>
          <a:off x="345575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2</a:t>
          </a:r>
        </a:p>
      </dsp:txBody>
      <dsp:txXfrm>
        <a:off x="3472384" y="3941187"/>
        <a:ext cx="1290696" cy="534410"/>
      </dsp:txXfrm>
    </dsp:sp>
    <dsp:sp modelId="{CB939308-6C2B-9A4B-9402-0736E6860A7A}">
      <dsp:nvSpPr>
        <dsp:cNvPr id="0" name=""/>
        <dsp:cNvSpPr/>
      </dsp:nvSpPr>
      <dsp:spPr>
        <a:xfrm>
          <a:off x="492681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1BA617-10C3-0F41-8576-5B9F4DDB8BB4}">
      <dsp:nvSpPr>
        <dsp:cNvPr id="0" name=""/>
        <dsp:cNvSpPr/>
      </dsp:nvSpPr>
      <dsp:spPr>
        <a:xfrm>
          <a:off x="507391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5090543" y="2988476"/>
        <a:ext cx="1290696" cy="534410"/>
      </dsp:txXfrm>
    </dsp:sp>
    <dsp:sp modelId="{737A8DC9-ED86-1944-BE7D-0AA885B8232D}">
      <dsp:nvSpPr>
        <dsp:cNvPr id="0" name=""/>
        <dsp:cNvSpPr/>
      </dsp:nvSpPr>
      <dsp:spPr>
        <a:xfrm>
          <a:off x="492681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2E67C2-F352-0C4B-B1DA-BDBBED852263}">
      <dsp:nvSpPr>
        <dsp:cNvPr id="0" name=""/>
        <dsp:cNvSpPr/>
      </dsp:nvSpPr>
      <dsp:spPr>
        <a:xfrm>
          <a:off x="507391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5090543" y="3941187"/>
        <a:ext cx="1290696" cy="534410"/>
      </dsp:txXfrm>
    </dsp:sp>
    <dsp:sp modelId="{820757EB-1F3C-4A4C-A5C6-40A95404378C}">
      <dsp:nvSpPr>
        <dsp:cNvPr id="0" name=""/>
        <dsp:cNvSpPr/>
      </dsp:nvSpPr>
      <dsp:spPr>
        <a:xfrm>
          <a:off x="7354051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32BB54-2F23-1A4A-86EF-19E8C47E6109}">
      <dsp:nvSpPr>
        <dsp:cNvPr id="0" name=""/>
        <dsp:cNvSpPr/>
      </dsp:nvSpPr>
      <dsp:spPr>
        <a:xfrm>
          <a:off x="750115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interaction</a:t>
          </a:r>
          <a:endParaRPr lang="en-US" sz="1200" i="1" kern="1200" dirty="0"/>
        </a:p>
      </dsp:txBody>
      <dsp:txXfrm>
        <a:off x="7517783" y="2035765"/>
        <a:ext cx="1290696" cy="534410"/>
      </dsp:txXfrm>
    </dsp:sp>
    <dsp:sp modelId="{81D64534-9DFC-4D47-9F24-1FBA9148BA2F}">
      <dsp:nvSpPr>
        <dsp:cNvPr id="0" name=""/>
        <dsp:cNvSpPr/>
      </dsp:nvSpPr>
      <dsp:spPr>
        <a:xfrm>
          <a:off x="654497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EFBF8-F467-9C49-BF15-EC5A08DA1CB6}">
      <dsp:nvSpPr>
        <dsp:cNvPr id="0" name=""/>
        <dsp:cNvSpPr/>
      </dsp:nvSpPr>
      <dsp:spPr>
        <a:xfrm>
          <a:off x="669207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6708703" y="2988476"/>
        <a:ext cx="1290696" cy="534410"/>
      </dsp:txXfrm>
    </dsp:sp>
    <dsp:sp modelId="{121C9AC7-CBD6-A141-8B11-A09CE7B0A829}">
      <dsp:nvSpPr>
        <dsp:cNvPr id="0" name=""/>
        <dsp:cNvSpPr/>
      </dsp:nvSpPr>
      <dsp:spPr>
        <a:xfrm>
          <a:off x="654497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D7A8C9-7205-4F4B-9732-09ABF2A3D054}">
      <dsp:nvSpPr>
        <dsp:cNvPr id="0" name=""/>
        <dsp:cNvSpPr/>
      </dsp:nvSpPr>
      <dsp:spPr>
        <a:xfrm>
          <a:off x="669207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One-way ANOVA on Factor 1 for each group in  Factor 2*</a:t>
          </a:r>
        </a:p>
      </dsp:txBody>
      <dsp:txXfrm>
        <a:off x="6708703" y="3941187"/>
        <a:ext cx="1290696" cy="534410"/>
      </dsp:txXfrm>
    </dsp:sp>
    <dsp:sp modelId="{AFF883F1-9051-804A-BF47-CD924E344D0F}">
      <dsp:nvSpPr>
        <dsp:cNvPr id="0" name=""/>
        <dsp:cNvSpPr/>
      </dsp:nvSpPr>
      <dsp:spPr>
        <a:xfrm>
          <a:off x="6544971" y="4737522"/>
          <a:ext cx="1323948" cy="840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E420DD-E975-DD46-ABA1-775B03134CFF}">
      <dsp:nvSpPr>
        <dsp:cNvPr id="0" name=""/>
        <dsp:cNvSpPr/>
      </dsp:nvSpPr>
      <dsp:spPr>
        <a:xfrm>
          <a:off x="6692077" y="4877272"/>
          <a:ext cx="1323948" cy="840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For each ANOVA, follow the decision tree for one-way ANOVA</a:t>
          </a:r>
        </a:p>
      </dsp:txBody>
      <dsp:txXfrm>
        <a:off x="6716700" y="4901895"/>
        <a:ext cx="1274702" cy="791461"/>
      </dsp:txXfrm>
    </dsp:sp>
    <dsp:sp modelId="{375A8279-BA20-5B48-B412-0E7DF9A4EE08}">
      <dsp:nvSpPr>
        <dsp:cNvPr id="0" name=""/>
        <dsp:cNvSpPr/>
      </dsp:nvSpPr>
      <dsp:spPr>
        <a:xfrm>
          <a:off x="816313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F38AC-B304-E049-B4D0-042368A7AEB3}">
      <dsp:nvSpPr>
        <dsp:cNvPr id="0" name=""/>
        <dsp:cNvSpPr/>
      </dsp:nvSpPr>
      <dsp:spPr>
        <a:xfrm>
          <a:off x="831023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8326863" y="2988476"/>
        <a:ext cx="1290696" cy="534410"/>
      </dsp:txXfrm>
    </dsp:sp>
    <dsp:sp modelId="{466D4F23-B3E8-DD49-9A89-E9224D630F52}">
      <dsp:nvSpPr>
        <dsp:cNvPr id="0" name=""/>
        <dsp:cNvSpPr/>
      </dsp:nvSpPr>
      <dsp:spPr>
        <a:xfrm>
          <a:off x="816313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F6271C-9FC5-5844-A584-AAFA370867EE}">
      <dsp:nvSpPr>
        <dsp:cNvPr id="0" name=""/>
        <dsp:cNvSpPr/>
      </dsp:nvSpPr>
      <dsp:spPr>
        <a:xfrm>
          <a:off x="831023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8326863" y="3941187"/>
        <a:ext cx="1290696" cy="534410"/>
      </dsp:txXfrm>
    </dsp:sp>
    <dsp:sp modelId="{F520F08B-AF23-0C4D-BE01-3F7044DF73A7}">
      <dsp:nvSpPr>
        <dsp:cNvPr id="0" name=""/>
        <dsp:cNvSpPr/>
      </dsp:nvSpPr>
      <dsp:spPr>
        <a:xfrm>
          <a:off x="8972211" y="953606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EDBBFA-AA53-2445-896C-FEFB793B8FF4}">
      <dsp:nvSpPr>
        <dsp:cNvPr id="0" name=""/>
        <dsp:cNvSpPr/>
      </dsp:nvSpPr>
      <dsp:spPr>
        <a:xfrm>
          <a:off x="9119316" y="1093356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9135942" y="1109982"/>
        <a:ext cx="1290696" cy="534410"/>
      </dsp:txXfrm>
    </dsp:sp>
    <dsp:sp modelId="{41E4FABD-3185-2C45-B1D8-FEAF23537035}">
      <dsp:nvSpPr>
        <dsp:cNvPr id="0" name=""/>
        <dsp:cNvSpPr/>
      </dsp:nvSpPr>
      <dsp:spPr>
        <a:xfrm>
          <a:off x="8972211" y="1906317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F4DD35-7ADC-7F4F-85A9-C3362CDF046D}">
      <dsp:nvSpPr>
        <dsp:cNvPr id="0" name=""/>
        <dsp:cNvSpPr/>
      </dsp:nvSpPr>
      <dsp:spPr>
        <a:xfrm>
          <a:off x="9119316" y="2046067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test needed</a:t>
          </a:r>
        </a:p>
      </dsp:txBody>
      <dsp:txXfrm>
        <a:off x="9135942" y="2062693"/>
        <a:ext cx="1290696" cy="5344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93EB7-3BA7-0D46-A9CF-25A8B9114EE0}">
      <dsp:nvSpPr>
        <dsp:cNvPr id="0" name=""/>
        <dsp:cNvSpPr/>
      </dsp:nvSpPr>
      <dsp:spPr>
        <a:xfrm>
          <a:off x="9588465" y="1521268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4F474-E777-E24C-A8CF-90FE391989F7}">
      <dsp:nvSpPr>
        <dsp:cNvPr id="0" name=""/>
        <dsp:cNvSpPr/>
      </dsp:nvSpPr>
      <dsp:spPr>
        <a:xfrm>
          <a:off x="720694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2427239" y="262399"/>
              </a:lnTo>
              <a:lnTo>
                <a:pt x="2427239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2260B-C443-694B-AF89-3F15EBAC8962}">
      <dsp:nvSpPr>
        <dsp:cNvPr id="0" name=""/>
        <dsp:cNvSpPr/>
      </dsp:nvSpPr>
      <dsp:spPr>
        <a:xfrm>
          <a:off x="877938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BDBF9-01B5-2F4A-866A-7B8285E8E81E}">
      <dsp:nvSpPr>
        <dsp:cNvPr id="0" name=""/>
        <dsp:cNvSpPr/>
      </dsp:nvSpPr>
      <dsp:spPr>
        <a:xfrm>
          <a:off x="801602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48266-7137-8547-A499-A16E4E457728}">
      <dsp:nvSpPr>
        <dsp:cNvPr id="0" name=""/>
        <dsp:cNvSpPr/>
      </dsp:nvSpPr>
      <dsp:spPr>
        <a:xfrm>
          <a:off x="7161226" y="4352473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007EA-D9DB-9C4F-829F-B7AB0A0D5628}">
      <dsp:nvSpPr>
        <dsp:cNvPr id="0" name=""/>
        <dsp:cNvSpPr/>
      </dsp:nvSpPr>
      <dsp:spPr>
        <a:xfrm>
          <a:off x="716122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B2166-6614-E344-B770-C269799AB338}">
      <dsp:nvSpPr>
        <dsp:cNvPr id="0" name=""/>
        <dsp:cNvSpPr/>
      </dsp:nvSpPr>
      <dsp:spPr>
        <a:xfrm>
          <a:off x="720694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20E26-C50D-F443-9518-97C709F5ED0F}">
      <dsp:nvSpPr>
        <dsp:cNvPr id="0" name=""/>
        <dsp:cNvSpPr/>
      </dsp:nvSpPr>
      <dsp:spPr>
        <a:xfrm>
          <a:off x="4779706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3236319" y="262399"/>
              </a:lnTo>
              <a:lnTo>
                <a:pt x="323631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7E387-5FCD-7C41-8B4A-ACC70CB5AED0}">
      <dsp:nvSpPr>
        <dsp:cNvPr id="0" name=""/>
        <dsp:cNvSpPr/>
      </dsp:nvSpPr>
      <dsp:spPr>
        <a:xfrm>
          <a:off x="554306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18BBF-A179-2641-B28D-48928F74B83A}">
      <dsp:nvSpPr>
        <dsp:cNvPr id="0" name=""/>
        <dsp:cNvSpPr/>
      </dsp:nvSpPr>
      <dsp:spPr>
        <a:xfrm>
          <a:off x="477970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994C8-AA09-5A42-8F26-387D28FF0EC0}">
      <dsp:nvSpPr>
        <dsp:cNvPr id="0" name=""/>
        <dsp:cNvSpPr/>
      </dsp:nvSpPr>
      <dsp:spPr>
        <a:xfrm>
          <a:off x="392490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7E46B-30C4-C948-994D-E4826B17F086}">
      <dsp:nvSpPr>
        <dsp:cNvPr id="0" name=""/>
        <dsp:cNvSpPr/>
      </dsp:nvSpPr>
      <dsp:spPr>
        <a:xfrm>
          <a:off x="397062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A0AE4-8738-514C-8C2D-AA484D0F690E}">
      <dsp:nvSpPr>
        <dsp:cNvPr id="0" name=""/>
        <dsp:cNvSpPr/>
      </dsp:nvSpPr>
      <dsp:spPr>
        <a:xfrm>
          <a:off x="4733986" y="1494340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E7E3-5B30-D240-852E-ECE27A5A9234}">
      <dsp:nvSpPr>
        <dsp:cNvPr id="0" name=""/>
        <dsp:cNvSpPr/>
      </dsp:nvSpPr>
      <dsp:spPr>
        <a:xfrm>
          <a:off x="230674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0624B-974A-9C45-BDF6-B3F2ECDCF3CB}">
      <dsp:nvSpPr>
        <dsp:cNvPr id="0" name=""/>
        <dsp:cNvSpPr/>
      </dsp:nvSpPr>
      <dsp:spPr>
        <a:xfrm>
          <a:off x="154338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15E32-764E-B14A-B57F-D4578539745A}">
      <dsp:nvSpPr>
        <dsp:cNvPr id="0" name=""/>
        <dsp:cNvSpPr/>
      </dsp:nvSpPr>
      <dsp:spPr>
        <a:xfrm>
          <a:off x="68858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54450-4306-0940-A850-05F514B50D74}">
      <dsp:nvSpPr>
        <dsp:cNvPr id="0" name=""/>
        <dsp:cNvSpPr/>
      </dsp:nvSpPr>
      <dsp:spPr>
        <a:xfrm>
          <a:off x="73430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0435A-C16E-D34A-937B-93A9716D8D73}">
      <dsp:nvSpPr>
        <dsp:cNvPr id="0" name=""/>
        <dsp:cNvSpPr/>
      </dsp:nvSpPr>
      <dsp:spPr>
        <a:xfrm>
          <a:off x="1543387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3236319" y="0"/>
              </a:moveTo>
              <a:lnTo>
                <a:pt x="323631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CF484-2661-D845-A1E1-E32156908655}">
      <dsp:nvSpPr>
        <dsp:cNvPr id="0" name=""/>
        <dsp:cNvSpPr/>
      </dsp:nvSpPr>
      <dsp:spPr>
        <a:xfrm>
          <a:off x="477970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2427239" y="0"/>
              </a:moveTo>
              <a:lnTo>
                <a:pt x="242723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44B41-1B40-0747-B225-2F802463615F}">
      <dsp:nvSpPr>
        <dsp:cNvPr id="0" name=""/>
        <dsp:cNvSpPr/>
      </dsp:nvSpPr>
      <dsp:spPr>
        <a:xfrm>
          <a:off x="6544971" y="895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6A798F-4338-A346-8611-33BE59564728}">
      <dsp:nvSpPr>
        <dsp:cNvPr id="0" name=""/>
        <dsp:cNvSpPr/>
      </dsp:nvSpPr>
      <dsp:spPr>
        <a:xfrm>
          <a:off x="6692077" y="140645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Omnibus F </a:t>
          </a:r>
          <a:r>
            <a:rPr lang="en-US" sz="1200" i="0" kern="1200" dirty="0"/>
            <a:t>test result</a:t>
          </a:r>
          <a:endParaRPr lang="en-US" sz="1200" i="1" kern="1200" dirty="0"/>
        </a:p>
      </dsp:txBody>
      <dsp:txXfrm>
        <a:off x="6708703" y="157271"/>
        <a:ext cx="1290696" cy="534410"/>
      </dsp:txXfrm>
    </dsp:sp>
    <dsp:sp modelId="{7FFA7144-D009-F949-9FCC-10B434CCA943}">
      <dsp:nvSpPr>
        <dsp:cNvPr id="0" name=""/>
        <dsp:cNvSpPr/>
      </dsp:nvSpPr>
      <dsp:spPr>
        <a:xfrm>
          <a:off x="4117732" y="953606"/>
          <a:ext cx="1323948" cy="540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D14E6-32F7-0244-A671-285E83F03BED}">
      <dsp:nvSpPr>
        <dsp:cNvPr id="0" name=""/>
        <dsp:cNvSpPr/>
      </dsp:nvSpPr>
      <dsp:spPr>
        <a:xfrm>
          <a:off x="4264837" y="1093356"/>
          <a:ext cx="1323948" cy="5407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4280675" y="1109194"/>
        <a:ext cx="1292272" cy="509058"/>
      </dsp:txXfrm>
    </dsp:sp>
    <dsp:sp modelId="{A782B2AC-05BB-D541-BC98-2C5882219F02}">
      <dsp:nvSpPr>
        <dsp:cNvPr id="0" name=""/>
        <dsp:cNvSpPr/>
      </dsp:nvSpPr>
      <dsp:spPr>
        <a:xfrm>
          <a:off x="881413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30704D-1BD3-C74E-BF20-43152B018303}">
      <dsp:nvSpPr>
        <dsp:cNvPr id="0" name=""/>
        <dsp:cNvSpPr/>
      </dsp:nvSpPr>
      <dsp:spPr>
        <a:xfrm>
          <a:off x="1028518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1</a:t>
          </a:r>
          <a:endParaRPr lang="en-US" sz="1200" i="1" kern="1200" dirty="0"/>
        </a:p>
      </dsp:txBody>
      <dsp:txXfrm>
        <a:off x="1045144" y="2035765"/>
        <a:ext cx="1290696" cy="534410"/>
      </dsp:txXfrm>
    </dsp:sp>
    <dsp:sp modelId="{A0A9DE2E-587F-E44A-9D2A-747D8364779A}">
      <dsp:nvSpPr>
        <dsp:cNvPr id="0" name=""/>
        <dsp:cNvSpPr/>
      </dsp:nvSpPr>
      <dsp:spPr>
        <a:xfrm>
          <a:off x="72333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496FAD-BCB6-7C44-9E3B-308DE61E41B4}">
      <dsp:nvSpPr>
        <dsp:cNvPr id="0" name=""/>
        <dsp:cNvSpPr/>
      </dsp:nvSpPr>
      <dsp:spPr>
        <a:xfrm>
          <a:off x="21943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236064" y="2988476"/>
        <a:ext cx="1290696" cy="534410"/>
      </dsp:txXfrm>
    </dsp:sp>
    <dsp:sp modelId="{3EB8F4AD-6110-C74B-ABA7-6863C4E43662}">
      <dsp:nvSpPr>
        <dsp:cNvPr id="0" name=""/>
        <dsp:cNvSpPr/>
      </dsp:nvSpPr>
      <dsp:spPr>
        <a:xfrm>
          <a:off x="72333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9BA77D-A4D3-1646-9D7B-4BC4DB6C9055}">
      <dsp:nvSpPr>
        <dsp:cNvPr id="0" name=""/>
        <dsp:cNvSpPr/>
      </dsp:nvSpPr>
      <dsp:spPr>
        <a:xfrm>
          <a:off x="21943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1 </a:t>
          </a:r>
        </a:p>
      </dsp:txBody>
      <dsp:txXfrm>
        <a:off x="236064" y="3941187"/>
        <a:ext cx="1290696" cy="534410"/>
      </dsp:txXfrm>
    </dsp:sp>
    <dsp:sp modelId="{06F5A505-DA9A-7348-B787-6B13AC6D4F85}">
      <dsp:nvSpPr>
        <dsp:cNvPr id="0" name=""/>
        <dsp:cNvSpPr/>
      </dsp:nvSpPr>
      <dsp:spPr>
        <a:xfrm>
          <a:off x="169049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B63496-F10E-D244-9383-FE21B35220F9}">
      <dsp:nvSpPr>
        <dsp:cNvPr id="0" name=""/>
        <dsp:cNvSpPr/>
      </dsp:nvSpPr>
      <dsp:spPr>
        <a:xfrm>
          <a:off x="183759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1854224" y="2988476"/>
        <a:ext cx="1290696" cy="534410"/>
      </dsp:txXfrm>
    </dsp:sp>
    <dsp:sp modelId="{60910878-2E44-B74A-9635-9E1EBBA43B10}">
      <dsp:nvSpPr>
        <dsp:cNvPr id="0" name=""/>
        <dsp:cNvSpPr/>
      </dsp:nvSpPr>
      <dsp:spPr>
        <a:xfrm>
          <a:off x="169049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D8088-861E-094F-968F-FA31D6D945B7}">
      <dsp:nvSpPr>
        <dsp:cNvPr id="0" name=""/>
        <dsp:cNvSpPr/>
      </dsp:nvSpPr>
      <dsp:spPr>
        <a:xfrm>
          <a:off x="183759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1854224" y="3941187"/>
        <a:ext cx="1290696" cy="534410"/>
      </dsp:txXfrm>
    </dsp:sp>
    <dsp:sp modelId="{266798EF-063E-0B42-B2B1-61E8F1FA6DB3}">
      <dsp:nvSpPr>
        <dsp:cNvPr id="0" name=""/>
        <dsp:cNvSpPr/>
      </dsp:nvSpPr>
      <dsp:spPr>
        <a:xfrm>
          <a:off x="4117732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96E66C-78B1-D44D-8A51-6F52F304F446}">
      <dsp:nvSpPr>
        <dsp:cNvPr id="0" name=""/>
        <dsp:cNvSpPr/>
      </dsp:nvSpPr>
      <dsp:spPr>
        <a:xfrm>
          <a:off x="426483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2</a:t>
          </a:r>
          <a:endParaRPr lang="en-US" sz="1200" i="1" kern="1200" dirty="0"/>
        </a:p>
      </dsp:txBody>
      <dsp:txXfrm>
        <a:off x="4281463" y="2035765"/>
        <a:ext cx="1290696" cy="534410"/>
      </dsp:txXfrm>
    </dsp:sp>
    <dsp:sp modelId="{566045CA-A263-9946-8FCD-B00A3F1413A8}">
      <dsp:nvSpPr>
        <dsp:cNvPr id="0" name=""/>
        <dsp:cNvSpPr/>
      </dsp:nvSpPr>
      <dsp:spPr>
        <a:xfrm>
          <a:off x="330865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13C4C-AE4E-3A40-BB84-7B9CAA3121A9}">
      <dsp:nvSpPr>
        <dsp:cNvPr id="0" name=""/>
        <dsp:cNvSpPr/>
      </dsp:nvSpPr>
      <dsp:spPr>
        <a:xfrm>
          <a:off x="345575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3472384" y="2988476"/>
        <a:ext cx="1290696" cy="534410"/>
      </dsp:txXfrm>
    </dsp:sp>
    <dsp:sp modelId="{7CEEC485-9B64-214C-8931-B8CB6B372C1F}">
      <dsp:nvSpPr>
        <dsp:cNvPr id="0" name=""/>
        <dsp:cNvSpPr/>
      </dsp:nvSpPr>
      <dsp:spPr>
        <a:xfrm>
          <a:off x="330865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241B44-35BD-DD47-B217-3D18CDE2268E}">
      <dsp:nvSpPr>
        <dsp:cNvPr id="0" name=""/>
        <dsp:cNvSpPr/>
      </dsp:nvSpPr>
      <dsp:spPr>
        <a:xfrm>
          <a:off x="345575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2</a:t>
          </a:r>
        </a:p>
      </dsp:txBody>
      <dsp:txXfrm>
        <a:off x="3472384" y="3941187"/>
        <a:ext cx="1290696" cy="534410"/>
      </dsp:txXfrm>
    </dsp:sp>
    <dsp:sp modelId="{CB939308-6C2B-9A4B-9402-0736E6860A7A}">
      <dsp:nvSpPr>
        <dsp:cNvPr id="0" name=""/>
        <dsp:cNvSpPr/>
      </dsp:nvSpPr>
      <dsp:spPr>
        <a:xfrm>
          <a:off x="492681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1BA617-10C3-0F41-8576-5B9F4DDB8BB4}">
      <dsp:nvSpPr>
        <dsp:cNvPr id="0" name=""/>
        <dsp:cNvSpPr/>
      </dsp:nvSpPr>
      <dsp:spPr>
        <a:xfrm>
          <a:off x="507391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5090543" y="2988476"/>
        <a:ext cx="1290696" cy="534410"/>
      </dsp:txXfrm>
    </dsp:sp>
    <dsp:sp modelId="{737A8DC9-ED86-1944-BE7D-0AA885B8232D}">
      <dsp:nvSpPr>
        <dsp:cNvPr id="0" name=""/>
        <dsp:cNvSpPr/>
      </dsp:nvSpPr>
      <dsp:spPr>
        <a:xfrm>
          <a:off x="492681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2E67C2-F352-0C4B-B1DA-BDBBED852263}">
      <dsp:nvSpPr>
        <dsp:cNvPr id="0" name=""/>
        <dsp:cNvSpPr/>
      </dsp:nvSpPr>
      <dsp:spPr>
        <a:xfrm>
          <a:off x="507391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5090543" y="3941187"/>
        <a:ext cx="1290696" cy="534410"/>
      </dsp:txXfrm>
    </dsp:sp>
    <dsp:sp modelId="{820757EB-1F3C-4A4C-A5C6-40A95404378C}">
      <dsp:nvSpPr>
        <dsp:cNvPr id="0" name=""/>
        <dsp:cNvSpPr/>
      </dsp:nvSpPr>
      <dsp:spPr>
        <a:xfrm>
          <a:off x="7354051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32BB54-2F23-1A4A-86EF-19E8C47E6109}">
      <dsp:nvSpPr>
        <dsp:cNvPr id="0" name=""/>
        <dsp:cNvSpPr/>
      </dsp:nvSpPr>
      <dsp:spPr>
        <a:xfrm>
          <a:off x="750115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interaction</a:t>
          </a:r>
          <a:endParaRPr lang="en-US" sz="1200" i="1" kern="1200" dirty="0"/>
        </a:p>
      </dsp:txBody>
      <dsp:txXfrm>
        <a:off x="7517783" y="2035765"/>
        <a:ext cx="1290696" cy="534410"/>
      </dsp:txXfrm>
    </dsp:sp>
    <dsp:sp modelId="{81D64534-9DFC-4D47-9F24-1FBA9148BA2F}">
      <dsp:nvSpPr>
        <dsp:cNvPr id="0" name=""/>
        <dsp:cNvSpPr/>
      </dsp:nvSpPr>
      <dsp:spPr>
        <a:xfrm>
          <a:off x="654497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EFBF8-F467-9C49-BF15-EC5A08DA1CB6}">
      <dsp:nvSpPr>
        <dsp:cNvPr id="0" name=""/>
        <dsp:cNvSpPr/>
      </dsp:nvSpPr>
      <dsp:spPr>
        <a:xfrm>
          <a:off x="669207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6708703" y="2988476"/>
        <a:ext cx="1290696" cy="534410"/>
      </dsp:txXfrm>
    </dsp:sp>
    <dsp:sp modelId="{121C9AC7-CBD6-A141-8B11-A09CE7B0A829}">
      <dsp:nvSpPr>
        <dsp:cNvPr id="0" name=""/>
        <dsp:cNvSpPr/>
      </dsp:nvSpPr>
      <dsp:spPr>
        <a:xfrm>
          <a:off x="654497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D7A8C9-7205-4F4B-9732-09ABF2A3D054}">
      <dsp:nvSpPr>
        <dsp:cNvPr id="0" name=""/>
        <dsp:cNvSpPr/>
      </dsp:nvSpPr>
      <dsp:spPr>
        <a:xfrm>
          <a:off x="669207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One-way ANOVA on Factor 1 for each group in  Factor 2*</a:t>
          </a:r>
        </a:p>
      </dsp:txBody>
      <dsp:txXfrm>
        <a:off x="6708703" y="3941187"/>
        <a:ext cx="1290696" cy="534410"/>
      </dsp:txXfrm>
    </dsp:sp>
    <dsp:sp modelId="{AFF883F1-9051-804A-BF47-CD924E344D0F}">
      <dsp:nvSpPr>
        <dsp:cNvPr id="0" name=""/>
        <dsp:cNvSpPr/>
      </dsp:nvSpPr>
      <dsp:spPr>
        <a:xfrm>
          <a:off x="6544971" y="4737522"/>
          <a:ext cx="1323948" cy="840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E420DD-E975-DD46-ABA1-775B03134CFF}">
      <dsp:nvSpPr>
        <dsp:cNvPr id="0" name=""/>
        <dsp:cNvSpPr/>
      </dsp:nvSpPr>
      <dsp:spPr>
        <a:xfrm>
          <a:off x="6692077" y="4877272"/>
          <a:ext cx="1323948" cy="840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For each ANOVA, follow the decision tree for one-way ANOVA</a:t>
          </a:r>
        </a:p>
      </dsp:txBody>
      <dsp:txXfrm>
        <a:off x="6716700" y="4901895"/>
        <a:ext cx="1274702" cy="791461"/>
      </dsp:txXfrm>
    </dsp:sp>
    <dsp:sp modelId="{375A8279-BA20-5B48-B412-0E7DF9A4EE08}">
      <dsp:nvSpPr>
        <dsp:cNvPr id="0" name=""/>
        <dsp:cNvSpPr/>
      </dsp:nvSpPr>
      <dsp:spPr>
        <a:xfrm>
          <a:off x="816313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F38AC-B304-E049-B4D0-042368A7AEB3}">
      <dsp:nvSpPr>
        <dsp:cNvPr id="0" name=""/>
        <dsp:cNvSpPr/>
      </dsp:nvSpPr>
      <dsp:spPr>
        <a:xfrm>
          <a:off x="831023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8326863" y="2988476"/>
        <a:ext cx="1290696" cy="534410"/>
      </dsp:txXfrm>
    </dsp:sp>
    <dsp:sp modelId="{466D4F23-B3E8-DD49-9A89-E9224D630F52}">
      <dsp:nvSpPr>
        <dsp:cNvPr id="0" name=""/>
        <dsp:cNvSpPr/>
      </dsp:nvSpPr>
      <dsp:spPr>
        <a:xfrm>
          <a:off x="816313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F6271C-9FC5-5844-A584-AAFA370867EE}">
      <dsp:nvSpPr>
        <dsp:cNvPr id="0" name=""/>
        <dsp:cNvSpPr/>
      </dsp:nvSpPr>
      <dsp:spPr>
        <a:xfrm>
          <a:off x="831023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8326863" y="3941187"/>
        <a:ext cx="1290696" cy="534410"/>
      </dsp:txXfrm>
    </dsp:sp>
    <dsp:sp modelId="{F520F08B-AF23-0C4D-BE01-3F7044DF73A7}">
      <dsp:nvSpPr>
        <dsp:cNvPr id="0" name=""/>
        <dsp:cNvSpPr/>
      </dsp:nvSpPr>
      <dsp:spPr>
        <a:xfrm>
          <a:off x="8972211" y="953606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EDBBFA-AA53-2445-896C-FEFB793B8FF4}">
      <dsp:nvSpPr>
        <dsp:cNvPr id="0" name=""/>
        <dsp:cNvSpPr/>
      </dsp:nvSpPr>
      <dsp:spPr>
        <a:xfrm>
          <a:off x="9119316" y="1093356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9135942" y="1109982"/>
        <a:ext cx="1290696" cy="534410"/>
      </dsp:txXfrm>
    </dsp:sp>
    <dsp:sp modelId="{41E4FABD-3185-2C45-B1D8-FEAF23537035}">
      <dsp:nvSpPr>
        <dsp:cNvPr id="0" name=""/>
        <dsp:cNvSpPr/>
      </dsp:nvSpPr>
      <dsp:spPr>
        <a:xfrm>
          <a:off x="8972211" y="1906317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F4DD35-7ADC-7F4F-85A9-C3362CDF046D}">
      <dsp:nvSpPr>
        <dsp:cNvPr id="0" name=""/>
        <dsp:cNvSpPr/>
      </dsp:nvSpPr>
      <dsp:spPr>
        <a:xfrm>
          <a:off x="9119316" y="2046067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test needed</a:t>
          </a:r>
        </a:p>
      </dsp:txBody>
      <dsp:txXfrm>
        <a:off x="9135942" y="2062693"/>
        <a:ext cx="1290696" cy="5344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593EB7-3BA7-0D46-A9CF-25A8B9114EE0}">
      <dsp:nvSpPr>
        <dsp:cNvPr id="0" name=""/>
        <dsp:cNvSpPr/>
      </dsp:nvSpPr>
      <dsp:spPr>
        <a:xfrm>
          <a:off x="9588465" y="1521268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4F474-E777-E24C-A8CF-90FE391989F7}">
      <dsp:nvSpPr>
        <dsp:cNvPr id="0" name=""/>
        <dsp:cNvSpPr/>
      </dsp:nvSpPr>
      <dsp:spPr>
        <a:xfrm>
          <a:off x="720694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2427239" y="262399"/>
              </a:lnTo>
              <a:lnTo>
                <a:pt x="2427239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2260B-C443-694B-AF89-3F15EBAC8962}">
      <dsp:nvSpPr>
        <dsp:cNvPr id="0" name=""/>
        <dsp:cNvSpPr/>
      </dsp:nvSpPr>
      <dsp:spPr>
        <a:xfrm>
          <a:off x="877938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BDBF9-01B5-2F4A-866A-7B8285E8E81E}">
      <dsp:nvSpPr>
        <dsp:cNvPr id="0" name=""/>
        <dsp:cNvSpPr/>
      </dsp:nvSpPr>
      <dsp:spPr>
        <a:xfrm>
          <a:off x="801602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48266-7137-8547-A499-A16E4E457728}">
      <dsp:nvSpPr>
        <dsp:cNvPr id="0" name=""/>
        <dsp:cNvSpPr/>
      </dsp:nvSpPr>
      <dsp:spPr>
        <a:xfrm>
          <a:off x="7161226" y="4352473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1007EA-D9DB-9C4F-829F-B7AB0A0D5628}">
      <dsp:nvSpPr>
        <dsp:cNvPr id="0" name=""/>
        <dsp:cNvSpPr/>
      </dsp:nvSpPr>
      <dsp:spPr>
        <a:xfrm>
          <a:off x="716122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B2166-6614-E344-B770-C269799AB338}">
      <dsp:nvSpPr>
        <dsp:cNvPr id="0" name=""/>
        <dsp:cNvSpPr/>
      </dsp:nvSpPr>
      <dsp:spPr>
        <a:xfrm>
          <a:off x="720694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20E26-C50D-F443-9518-97C709F5ED0F}">
      <dsp:nvSpPr>
        <dsp:cNvPr id="0" name=""/>
        <dsp:cNvSpPr/>
      </dsp:nvSpPr>
      <dsp:spPr>
        <a:xfrm>
          <a:off x="4779706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3236319" y="262399"/>
              </a:lnTo>
              <a:lnTo>
                <a:pt x="323631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7E387-5FCD-7C41-8B4A-ACC70CB5AED0}">
      <dsp:nvSpPr>
        <dsp:cNvPr id="0" name=""/>
        <dsp:cNvSpPr/>
      </dsp:nvSpPr>
      <dsp:spPr>
        <a:xfrm>
          <a:off x="5543066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18BBF-A179-2641-B28D-48928F74B83A}">
      <dsp:nvSpPr>
        <dsp:cNvPr id="0" name=""/>
        <dsp:cNvSpPr/>
      </dsp:nvSpPr>
      <dsp:spPr>
        <a:xfrm>
          <a:off x="4779706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994C8-AA09-5A42-8F26-387D28FF0EC0}">
      <dsp:nvSpPr>
        <dsp:cNvPr id="0" name=""/>
        <dsp:cNvSpPr/>
      </dsp:nvSpPr>
      <dsp:spPr>
        <a:xfrm>
          <a:off x="392490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67E46B-30C4-C948-994D-E4826B17F086}">
      <dsp:nvSpPr>
        <dsp:cNvPr id="0" name=""/>
        <dsp:cNvSpPr/>
      </dsp:nvSpPr>
      <dsp:spPr>
        <a:xfrm>
          <a:off x="397062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6A0AE4-8738-514C-8C2D-AA484D0F690E}">
      <dsp:nvSpPr>
        <dsp:cNvPr id="0" name=""/>
        <dsp:cNvSpPr/>
      </dsp:nvSpPr>
      <dsp:spPr>
        <a:xfrm>
          <a:off x="4733986" y="1494340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C0E7E3-5B30-D240-852E-ECE27A5A9234}">
      <dsp:nvSpPr>
        <dsp:cNvPr id="0" name=""/>
        <dsp:cNvSpPr/>
      </dsp:nvSpPr>
      <dsp:spPr>
        <a:xfrm>
          <a:off x="230674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0624B-974A-9C45-BDF6-B3F2ECDCF3CB}">
      <dsp:nvSpPr>
        <dsp:cNvPr id="0" name=""/>
        <dsp:cNvSpPr/>
      </dsp:nvSpPr>
      <dsp:spPr>
        <a:xfrm>
          <a:off x="154338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399"/>
              </a:lnTo>
              <a:lnTo>
                <a:pt x="809079" y="262399"/>
              </a:lnTo>
              <a:lnTo>
                <a:pt x="809079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15E32-764E-B14A-B57F-D4578539745A}">
      <dsp:nvSpPr>
        <dsp:cNvPr id="0" name=""/>
        <dsp:cNvSpPr/>
      </dsp:nvSpPr>
      <dsp:spPr>
        <a:xfrm>
          <a:off x="688587" y="3399762"/>
          <a:ext cx="91440" cy="3850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54450-4306-0940-A850-05F514B50D74}">
      <dsp:nvSpPr>
        <dsp:cNvPr id="0" name=""/>
        <dsp:cNvSpPr/>
      </dsp:nvSpPr>
      <dsp:spPr>
        <a:xfrm>
          <a:off x="734307" y="2447051"/>
          <a:ext cx="809079" cy="385048"/>
        </a:xfrm>
        <a:custGeom>
          <a:avLst/>
          <a:gdLst/>
          <a:ahLst/>
          <a:cxnLst/>
          <a:rect l="0" t="0" r="0" b="0"/>
          <a:pathLst>
            <a:path>
              <a:moveTo>
                <a:pt x="809079" y="0"/>
              </a:moveTo>
              <a:lnTo>
                <a:pt x="80907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0435A-C16E-D34A-937B-93A9716D8D73}">
      <dsp:nvSpPr>
        <dsp:cNvPr id="0" name=""/>
        <dsp:cNvSpPr/>
      </dsp:nvSpPr>
      <dsp:spPr>
        <a:xfrm>
          <a:off x="1543387" y="1494340"/>
          <a:ext cx="3236319" cy="385048"/>
        </a:xfrm>
        <a:custGeom>
          <a:avLst/>
          <a:gdLst/>
          <a:ahLst/>
          <a:cxnLst/>
          <a:rect l="0" t="0" r="0" b="0"/>
          <a:pathLst>
            <a:path>
              <a:moveTo>
                <a:pt x="3236319" y="0"/>
              </a:moveTo>
              <a:lnTo>
                <a:pt x="323631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CF484-2661-D845-A1E1-E32156908655}">
      <dsp:nvSpPr>
        <dsp:cNvPr id="0" name=""/>
        <dsp:cNvSpPr/>
      </dsp:nvSpPr>
      <dsp:spPr>
        <a:xfrm>
          <a:off x="4779706" y="568557"/>
          <a:ext cx="2427239" cy="385048"/>
        </a:xfrm>
        <a:custGeom>
          <a:avLst/>
          <a:gdLst/>
          <a:ahLst/>
          <a:cxnLst/>
          <a:rect l="0" t="0" r="0" b="0"/>
          <a:pathLst>
            <a:path>
              <a:moveTo>
                <a:pt x="2427239" y="0"/>
              </a:moveTo>
              <a:lnTo>
                <a:pt x="2427239" y="262399"/>
              </a:lnTo>
              <a:lnTo>
                <a:pt x="0" y="262399"/>
              </a:lnTo>
              <a:lnTo>
                <a:pt x="0" y="385048"/>
              </a:lnTo>
            </a:path>
          </a:pathLst>
        </a:custGeom>
        <a:noFill/>
        <a:ln w="63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44B41-1B40-0747-B225-2F802463615F}">
      <dsp:nvSpPr>
        <dsp:cNvPr id="0" name=""/>
        <dsp:cNvSpPr/>
      </dsp:nvSpPr>
      <dsp:spPr>
        <a:xfrm>
          <a:off x="6544971" y="895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6A798F-4338-A346-8611-33BE59564728}">
      <dsp:nvSpPr>
        <dsp:cNvPr id="0" name=""/>
        <dsp:cNvSpPr/>
      </dsp:nvSpPr>
      <dsp:spPr>
        <a:xfrm>
          <a:off x="6692077" y="140645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Omnibus F </a:t>
          </a:r>
          <a:r>
            <a:rPr lang="en-US" sz="1200" i="0" kern="1200" dirty="0"/>
            <a:t>test result</a:t>
          </a:r>
          <a:endParaRPr lang="en-US" sz="1200" i="1" kern="1200" dirty="0"/>
        </a:p>
      </dsp:txBody>
      <dsp:txXfrm>
        <a:off x="6708703" y="157271"/>
        <a:ext cx="1290696" cy="534410"/>
      </dsp:txXfrm>
    </dsp:sp>
    <dsp:sp modelId="{7FFA7144-D009-F949-9FCC-10B434CCA943}">
      <dsp:nvSpPr>
        <dsp:cNvPr id="0" name=""/>
        <dsp:cNvSpPr/>
      </dsp:nvSpPr>
      <dsp:spPr>
        <a:xfrm>
          <a:off x="4117732" y="953606"/>
          <a:ext cx="1323948" cy="5407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6D14E6-32F7-0244-A671-285E83F03BED}">
      <dsp:nvSpPr>
        <dsp:cNvPr id="0" name=""/>
        <dsp:cNvSpPr/>
      </dsp:nvSpPr>
      <dsp:spPr>
        <a:xfrm>
          <a:off x="4264837" y="1093356"/>
          <a:ext cx="1323948" cy="5407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4280675" y="1109194"/>
        <a:ext cx="1292272" cy="509058"/>
      </dsp:txXfrm>
    </dsp:sp>
    <dsp:sp modelId="{A782B2AC-05BB-D541-BC98-2C5882219F02}">
      <dsp:nvSpPr>
        <dsp:cNvPr id="0" name=""/>
        <dsp:cNvSpPr/>
      </dsp:nvSpPr>
      <dsp:spPr>
        <a:xfrm>
          <a:off x="881413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30704D-1BD3-C74E-BF20-43152B018303}">
      <dsp:nvSpPr>
        <dsp:cNvPr id="0" name=""/>
        <dsp:cNvSpPr/>
      </dsp:nvSpPr>
      <dsp:spPr>
        <a:xfrm>
          <a:off x="1028518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1</a:t>
          </a:r>
          <a:endParaRPr lang="en-US" sz="1200" i="1" kern="1200" dirty="0"/>
        </a:p>
      </dsp:txBody>
      <dsp:txXfrm>
        <a:off x="1045144" y="2035765"/>
        <a:ext cx="1290696" cy="534410"/>
      </dsp:txXfrm>
    </dsp:sp>
    <dsp:sp modelId="{A0A9DE2E-587F-E44A-9D2A-747D8364779A}">
      <dsp:nvSpPr>
        <dsp:cNvPr id="0" name=""/>
        <dsp:cNvSpPr/>
      </dsp:nvSpPr>
      <dsp:spPr>
        <a:xfrm>
          <a:off x="72333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496FAD-BCB6-7C44-9E3B-308DE61E41B4}">
      <dsp:nvSpPr>
        <dsp:cNvPr id="0" name=""/>
        <dsp:cNvSpPr/>
      </dsp:nvSpPr>
      <dsp:spPr>
        <a:xfrm>
          <a:off x="21943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</a:t>
          </a:r>
        </a:p>
      </dsp:txBody>
      <dsp:txXfrm>
        <a:off x="236064" y="2988476"/>
        <a:ext cx="1290696" cy="534410"/>
      </dsp:txXfrm>
    </dsp:sp>
    <dsp:sp modelId="{3EB8F4AD-6110-C74B-ABA7-6863C4E43662}">
      <dsp:nvSpPr>
        <dsp:cNvPr id="0" name=""/>
        <dsp:cNvSpPr/>
      </dsp:nvSpPr>
      <dsp:spPr>
        <a:xfrm>
          <a:off x="72333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9BA77D-A4D3-1646-9D7B-4BC4DB6C9055}">
      <dsp:nvSpPr>
        <dsp:cNvPr id="0" name=""/>
        <dsp:cNvSpPr/>
      </dsp:nvSpPr>
      <dsp:spPr>
        <a:xfrm>
          <a:off x="21943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1 </a:t>
          </a:r>
        </a:p>
      </dsp:txBody>
      <dsp:txXfrm>
        <a:off x="236064" y="3941187"/>
        <a:ext cx="1290696" cy="534410"/>
      </dsp:txXfrm>
    </dsp:sp>
    <dsp:sp modelId="{06F5A505-DA9A-7348-B787-6B13AC6D4F85}">
      <dsp:nvSpPr>
        <dsp:cNvPr id="0" name=""/>
        <dsp:cNvSpPr/>
      </dsp:nvSpPr>
      <dsp:spPr>
        <a:xfrm>
          <a:off x="169049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B63496-F10E-D244-9383-FE21B35220F9}">
      <dsp:nvSpPr>
        <dsp:cNvPr id="0" name=""/>
        <dsp:cNvSpPr/>
      </dsp:nvSpPr>
      <dsp:spPr>
        <a:xfrm>
          <a:off x="183759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1854224" y="2988476"/>
        <a:ext cx="1290696" cy="534410"/>
      </dsp:txXfrm>
    </dsp:sp>
    <dsp:sp modelId="{60910878-2E44-B74A-9635-9E1EBBA43B10}">
      <dsp:nvSpPr>
        <dsp:cNvPr id="0" name=""/>
        <dsp:cNvSpPr/>
      </dsp:nvSpPr>
      <dsp:spPr>
        <a:xfrm>
          <a:off x="169049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D8088-861E-094F-968F-FA31D6D945B7}">
      <dsp:nvSpPr>
        <dsp:cNvPr id="0" name=""/>
        <dsp:cNvSpPr/>
      </dsp:nvSpPr>
      <dsp:spPr>
        <a:xfrm>
          <a:off x="183759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1854224" y="3941187"/>
        <a:ext cx="1290696" cy="534410"/>
      </dsp:txXfrm>
    </dsp:sp>
    <dsp:sp modelId="{266798EF-063E-0B42-B2B1-61E8F1FA6DB3}">
      <dsp:nvSpPr>
        <dsp:cNvPr id="0" name=""/>
        <dsp:cNvSpPr/>
      </dsp:nvSpPr>
      <dsp:spPr>
        <a:xfrm>
          <a:off x="4117732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96E66C-78B1-D44D-8A51-6F52F304F446}">
      <dsp:nvSpPr>
        <dsp:cNvPr id="0" name=""/>
        <dsp:cNvSpPr/>
      </dsp:nvSpPr>
      <dsp:spPr>
        <a:xfrm>
          <a:off x="426483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Factor 2</a:t>
          </a:r>
          <a:endParaRPr lang="en-US" sz="1200" i="1" kern="1200" dirty="0"/>
        </a:p>
      </dsp:txBody>
      <dsp:txXfrm>
        <a:off x="4281463" y="2035765"/>
        <a:ext cx="1290696" cy="534410"/>
      </dsp:txXfrm>
    </dsp:sp>
    <dsp:sp modelId="{566045CA-A263-9946-8FCD-B00A3F1413A8}">
      <dsp:nvSpPr>
        <dsp:cNvPr id="0" name=""/>
        <dsp:cNvSpPr/>
      </dsp:nvSpPr>
      <dsp:spPr>
        <a:xfrm>
          <a:off x="330865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213C4C-AE4E-3A40-BB84-7B9CAA3121A9}">
      <dsp:nvSpPr>
        <dsp:cNvPr id="0" name=""/>
        <dsp:cNvSpPr/>
      </dsp:nvSpPr>
      <dsp:spPr>
        <a:xfrm>
          <a:off x="3455758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3472384" y="2988476"/>
        <a:ext cx="1290696" cy="534410"/>
      </dsp:txXfrm>
    </dsp:sp>
    <dsp:sp modelId="{7CEEC485-9B64-214C-8931-B8CB6B372C1F}">
      <dsp:nvSpPr>
        <dsp:cNvPr id="0" name=""/>
        <dsp:cNvSpPr/>
      </dsp:nvSpPr>
      <dsp:spPr>
        <a:xfrm>
          <a:off x="330865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241B44-35BD-DD47-B217-3D18CDE2268E}">
      <dsp:nvSpPr>
        <dsp:cNvPr id="0" name=""/>
        <dsp:cNvSpPr/>
      </dsp:nvSpPr>
      <dsp:spPr>
        <a:xfrm>
          <a:off x="3455758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Post-hoc tests for Factor 2</a:t>
          </a:r>
        </a:p>
      </dsp:txBody>
      <dsp:txXfrm>
        <a:off x="3472384" y="3941187"/>
        <a:ext cx="1290696" cy="534410"/>
      </dsp:txXfrm>
    </dsp:sp>
    <dsp:sp modelId="{CB939308-6C2B-9A4B-9402-0736E6860A7A}">
      <dsp:nvSpPr>
        <dsp:cNvPr id="0" name=""/>
        <dsp:cNvSpPr/>
      </dsp:nvSpPr>
      <dsp:spPr>
        <a:xfrm>
          <a:off x="4926812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1BA617-10C3-0F41-8576-5B9F4DDB8BB4}">
      <dsp:nvSpPr>
        <dsp:cNvPr id="0" name=""/>
        <dsp:cNvSpPr/>
      </dsp:nvSpPr>
      <dsp:spPr>
        <a:xfrm>
          <a:off x="507391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5090543" y="2988476"/>
        <a:ext cx="1290696" cy="534410"/>
      </dsp:txXfrm>
    </dsp:sp>
    <dsp:sp modelId="{737A8DC9-ED86-1944-BE7D-0AA885B8232D}">
      <dsp:nvSpPr>
        <dsp:cNvPr id="0" name=""/>
        <dsp:cNvSpPr/>
      </dsp:nvSpPr>
      <dsp:spPr>
        <a:xfrm>
          <a:off x="4926812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2E67C2-F352-0C4B-B1DA-BDBBED852263}">
      <dsp:nvSpPr>
        <dsp:cNvPr id="0" name=""/>
        <dsp:cNvSpPr/>
      </dsp:nvSpPr>
      <dsp:spPr>
        <a:xfrm>
          <a:off x="507391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5090543" y="3941187"/>
        <a:ext cx="1290696" cy="534410"/>
      </dsp:txXfrm>
    </dsp:sp>
    <dsp:sp modelId="{820757EB-1F3C-4A4C-A5C6-40A95404378C}">
      <dsp:nvSpPr>
        <dsp:cNvPr id="0" name=""/>
        <dsp:cNvSpPr/>
      </dsp:nvSpPr>
      <dsp:spPr>
        <a:xfrm>
          <a:off x="7354051" y="1879389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32BB54-2F23-1A4A-86EF-19E8C47E6109}">
      <dsp:nvSpPr>
        <dsp:cNvPr id="0" name=""/>
        <dsp:cNvSpPr/>
      </dsp:nvSpPr>
      <dsp:spPr>
        <a:xfrm>
          <a:off x="7501157" y="2019139"/>
          <a:ext cx="1323948" cy="56766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F </a:t>
          </a:r>
          <a:r>
            <a:rPr lang="en-US" sz="1200" i="0" kern="1200" dirty="0"/>
            <a:t>test result for interaction</a:t>
          </a:r>
          <a:endParaRPr lang="en-US" sz="1200" i="1" kern="1200" dirty="0"/>
        </a:p>
      </dsp:txBody>
      <dsp:txXfrm>
        <a:off x="7517783" y="2035765"/>
        <a:ext cx="1290696" cy="534410"/>
      </dsp:txXfrm>
    </dsp:sp>
    <dsp:sp modelId="{81D64534-9DFC-4D47-9F24-1FBA9148BA2F}">
      <dsp:nvSpPr>
        <dsp:cNvPr id="0" name=""/>
        <dsp:cNvSpPr/>
      </dsp:nvSpPr>
      <dsp:spPr>
        <a:xfrm>
          <a:off x="654497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6EFBF8-F467-9C49-BF15-EC5A08DA1CB6}">
      <dsp:nvSpPr>
        <dsp:cNvPr id="0" name=""/>
        <dsp:cNvSpPr/>
      </dsp:nvSpPr>
      <dsp:spPr>
        <a:xfrm>
          <a:off x="669207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&lt; 𝝰 </a:t>
          </a:r>
        </a:p>
      </dsp:txBody>
      <dsp:txXfrm>
        <a:off x="6708703" y="2988476"/>
        <a:ext cx="1290696" cy="534410"/>
      </dsp:txXfrm>
    </dsp:sp>
    <dsp:sp modelId="{121C9AC7-CBD6-A141-8B11-A09CE7B0A829}">
      <dsp:nvSpPr>
        <dsp:cNvPr id="0" name=""/>
        <dsp:cNvSpPr/>
      </dsp:nvSpPr>
      <dsp:spPr>
        <a:xfrm>
          <a:off x="654497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D7A8C9-7205-4F4B-9732-09ABF2A3D054}">
      <dsp:nvSpPr>
        <dsp:cNvPr id="0" name=""/>
        <dsp:cNvSpPr/>
      </dsp:nvSpPr>
      <dsp:spPr>
        <a:xfrm>
          <a:off x="669207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One-way ANOVA on Factor 1 for each group in  Factor 2*</a:t>
          </a:r>
        </a:p>
      </dsp:txBody>
      <dsp:txXfrm>
        <a:off x="6708703" y="3941187"/>
        <a:ext cx="1290696" cy="534410"/>
      </dsp:txXfrm>
    </dsp:sp>
    <dsp:sp modelId="{AFF883F1-9051-804A-BF47-CD924E344D0F}">
      <dsp:nvSpPr>
        <dsp:cNvPr id="0" name=""/>
        <dsp:cNvSpPr/>
      </dsp:nvSpPr>
      <dsp:spPr>
        <a:xfrm>
          <a:off x="6544971" y="4737522"/>
          <a:ext cx="1323948" cy="8407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E420DD-E975-DD46-ABA1-775B03134CFF}">
      <dsp:nvSpPr>
        <dsp:cNvPr id="0" name=""/>
        <dsp:cNvSpPr/>
      </dsp:nvSpPr>
      <dsp:spPr>
        <a:xfrm>
          <a:off x="6692077" y="4877272"/>
          <a:ext cx="1323948" cy="840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0" kern="1200" dirty="0"/>
            <a:t>For each ANOVA, follow the decision tree for one-way ANOVA</a:t>
          </a:r>
        </a:p>
      </dsp:txBody>
      <dsp:txXfrm>
        <a:off x="6716700" y="4901895"/>
        <a:ext cx="1274702" cy="791461"/>
      </dsp:txXfrm>
    </dsp:sp>
    <dsp:sp modelId="{375A8279-BA20-5B48-B412-0E7DF9A4EE08}">
      <dsp:nvSpPr>
        <dsp:cNvPr id="0" name=""/>
        <dsp:cNvSpPr/>
      </dsp:nvSpPr>
      <dsp:spPr>
        <a:xfrm>
          <a:off x="8163131" y="2832100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DF38AC-B304-E049-B4D0-042368A7AEB3}">
      <dsp:nvSpPr>
        <dsp:cNvPr id="0" name=""/>
        <dsp:cNvSpPr/>
      </dsp:nvSpPr>
      <dsp:spPr>
        <a:xfrm>
          <a:off x="8310237" y="2971850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8326863" y="2988476"/>
        <a:ext cx="1290696" cy="534410"/>
      </dsp:txXfrm>
    </dsp:sp>
    <dsp:sp modelId="{466D4F23-B3E8-DD49-9A89-E9224D630F52}">
      <dsp:nvSpPr>
        <dsp:cNvPr id="0" name=""/>
        <dsp:cNvSpPr/>
      </dsp:nvSpPr>
      <dsp:spPr>
        <a:xfrm>
          <a:off x="8163131" y="3784811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F6271C-9FC5-5844-A584-AAFA370867EE}">
      <dsp:nvSpPr>
        <dsp:cNvPr id="0" name=""/>
        <dsp:cNvSpPr/>
      </dsp:nvSpPr>
      <dsp:spPr>
        <a:xfrm>
          <a:off x="8310237" y="3924561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action</a:t>
          </a:r>
        </a:p>
      </dsp:txBody>
      <dsp:txXfrm>
        <a:off x="8326863" y="3941187"/>
        <a:ext cx="1290696" cy="534410"/>
      </dsp:txXfrm>
    </dsp:sp>
    <dsp:sp modelId="{F520F08B-AF23-0C4D-BE01-3F7044DF73A7}">
      <dsp:nvSpPr>
        <dsp:cNvPr id="0" name=""/>
        <dsp:cNvSpPr/>
      </dsp:nvSpPr>
      <dsp:spPr>
        <a:xfrm>
          <a:off x="8972211" y="953606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EDBBFA-AA53-2445-896C-FEFB793B8FF4}">
      <dsp:nvSpPr>
        <dsp:cNvPr id="0" name=""/>
        <dsp:cNvSpPr/>
      </dsp:nvSpPr>
      <dsp:spPr>
        <a:xfrm>
          <a:off x="9119316" y="1093356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p ⩾ 𝝰</a:t>
          </a:r>
        </a:p>
      </dsp:txBody>
      <dsp:txXfrm>
        <a:off x="9135942" y="1109982"/>
        <a:ext cx="1290696" cy="534410"/>
      </dsp:txXfrm>
    </dsp:sp>
    <dsp:sp modelId="{41E4FABD-3185-2C45-B1D8-FEAF23537035}">
      <dsp:nvSpPr>
        <dsp:cNvPr id="0" name=""/>
        <dsp:cNvSpPr/>
      </dsp:nvSpPr>
      <dsp:spPr>
        <a:xfrm>
          <a:off x="8972211" y="1906317"/>
          <a:ext cx="1323948" cy="5676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F4DD35-7ADC-7F4F-85A9-C3362CDF046D}">
      <dsp:nvSpPr>
        <dsp:cNvPr id="0" name=""/>
        <dsp:cNvSpPr/>
      </dsp:nvSpPr>
      <dsp:spPr>
        <a:xfrm>
          <a:off x="9119316" y="2046067"/>
          <a:ext cx="1323948" cy="56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 dirty="0"/>
            <a:t>No further test needed</a:t>
          </a:r>
        </a:p>
      </dsp:txBody>
      <dsp:txXfrm>
        <a:off x="9135942" y="2062693"/>
        <a:ext cx="1290696" cy="534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6052E-2A18-472E-ABA0-80719EE07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845E10-7439-4227-9D8C-4BBC6967A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257A3-07B5-4471-84D8-60E91EF8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D84E0-00A9-404D-9916-4B9158B80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28C0-ADC2-47A0-9E6B-BCEFC9EC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99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AD567-AC5E-4258-9CAE-25246FF29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F34D6-E168-4293-8F9A-AC8EFCEAC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B371D-9983-40E2-9BE7-E359DC3B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30168-26E6-4397-A929-1BD17CE36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17105-F1AF-4C62-9ACC-C436A7FA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4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A4379-EC6B-4718-B71B-0B2CD244E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13594-7891-4169-B10E-AA0E7C187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42D67-14BD-4545-91FB-B478B7C3E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F2DD7-8F76-4EED-8D0C-1239A3DB1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793D3-87B9-4813-9BFB-C012092E9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60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B181F-E5FE-4AA1-B670-638F412F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F1F88-A9F9-417F-8A1E-62EBE4179D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05F69-2AE0-4815-9023-52C7C5105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396D3-C663-4D56-BA6F-6D3304D87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F8CCC-3FAA-44D0-AAC2-916135AF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EDD8B-E3F3-44A1-8FD7-60534C3B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9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BB671-E5D1-41D0-B115-DDB3AC779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0E97E-B3E4-4A2B-82F0-34DE3831E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01243-A99B-4085-8440-8FF0E1675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85E199-7BC3-46C0-92CE-3AA7DB326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67379C-4362-4265-9699-7132D2E05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C5767D-A6E2-48DF-A600-6D3A17791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6408A2-AA3A-4910-8DC3-7637749F2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776B70-2C4B-4F2B-90C6-46A8F7A93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3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576C-6BF9-4477-AE38-147ECDCCB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2FF2C5-C382-40E0-8C79-90B0F57C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0864D-D2F2-4420-8834-0695C363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186F1C-34F1-492C-A2E8-02EBA2D0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0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7D5389-B917-4C81-ACB6-299A6A523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DD3850-5A68-4601-8C77-F93B1BD7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9551F-9AA8-4663-82C8-4D724D735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65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0240-6524-4326-B87B-454398EF0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97518-9844-4A6E-B490-4E912B47E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C21FF-A1FF-4E3E-8DE8-1D5B22F26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802F57-5A12-4B5A-A38D-B2A270DC0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DEB64-0539-4E7C-BA60-2E0C13587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F8052-E99B-4A87-887B-F324D7CF8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1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F79FA-2C0C-4B74-86A4-BD9AA81FF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0E5109-34FC-4C7C-B40E-C5A0BC4239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97B50-8B64-48E2-ADE9-F11F9E33F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E0056-2404-4C97-9672-CE5BE7AB6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22D4B1-35E0-4E3C-8777-45930601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88B40-76A9-4380-AC38-D87644D2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5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6F6F7-B473-4715-9B47-A3663EEC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72D08D-9121-4DA3-B50E-BB2F16FE8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D8C5F6-9F96-44AE-8264-D5F7F2808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5C167-95FA-4C4D-A7C9-D528FC9E3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E6DA6-485A-4355-8D3E-5684756A6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119CD-5BB7-4D4C-BCFD-B84DD8EE1B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6AD3A8-B3CC-4880-B0FB-A12F27B5B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34CB2-C120-4E63-B744-AF9EF1F10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3835F-F14B-414E-B230-55732DE9A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4E437-7121-479C-9313-8EECDC98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87A2D7-6B9E-4796-BF1B-6E272B49F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F4E16-CA4D-4B4E-AF2C-AB3581A5D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CD107-734B-48D3-8322-49A04FEA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D34DB-C79C-4B5A-B3BE-97C9242DBC9C}" type="datetimeFigureOut">
              <a:rPr lang="en-US" smtClean="0"/>
              <a:t>1/28/2019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4F32C-A7E3-493E-AE0B-2D21E624A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825DB-0F62-4F50-93C4-C71A64FD7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FB608-6D45-43E6-AE67-76F112FD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2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420" y="172837"/>
            <a:ext cx="11091620" cy="772559"/>
          </a:xfrm>
        </p:spPr>
        <p:txBody>
          <a:bodyPr>
            <a:normAutofit/>
          </a:bodyPr>
          <a:lstStyle/>
          <a:p>
            <a:r>
              <a:rPr lang="en-US" sz="2000" dirty="0"/>
              <a:t>When you run a two-way ANOVA, you automatically get all the test results from the orange boxes.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009029"/>
              </p:ext>
            </p:extLst>
          </p:nvPr>
        </p:nvGraphicFramePr>
        <p:xfrm>
          <a:off x="838201" y="945396"/>
          <a:ext cx="10515599" cy="571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59498" y="5740941"/>
            <a:ext cx="26605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*Can also do ANOVA on Factor 2 and split the groups based </a:t>
            </a:r>
            <a:r>
              <a:rPr lang="en-US"/>
              <a:t>on Factor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7E2758-A76E-4905-83C7-42EDE1DF3F2A}"/>
              </a:ext>
            </a:extLst>
          </p:cNvPr>
          <p:cNvSpPr txBox="1"/>
          <p:nvPr/>
        </p:nvSpPr>
        <p:spPr>
          <a:xfrm>
            <a:off x="8868392" y="1116419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Q1B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FFC180-3DFF-4A50-B285-A803CB4BEEE4}"/>
              </a:ext>
            </a:extLst>
          </p:cNvPr>
          <p:cNvSpPr txBox="1"/>
          <p:nvPr/>
        </p:nvSpPr>
        <p:spPr>
          <a:xfrm>
            <a:off x="1099536" y="3059668"/>
            <a:ext cx="120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Q1C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419B07-89A7-43A9-B66D-72126F3EC153}"/>
              </a:ext>
            </a:extLst>
          </p:cNvPr>
          <p:cNvSpPr txBox="1"/>
          <p:nvPr/>
        </p:nvSpPr>
        <p:spPr>
          <a:xfrm>
            <a:off x="4324746" y="2973836"/>
            <a:ext cx="120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Q1D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CB706E-7A95-4865-B9A0-66F77E4E83DE}"/>
              </a:ext>
            </a:extLst>
          </p:cNvPr>
          <p:cNvSpPr txBox="1"/>
          <p:nvPr/>
        </p:nvSpPr>
        <p:spPr>
          <a:xfrm>
            <a:off x="7549956" y="2973836"/>
            <a:ext cx="1207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Q1E</a:t>
            </a:r>
          </a:p>
        </p:txBody>
      </p:sp>
    </p:spTree>
    <p:extLst>
      <p:ext uri="{BB962C8B-B14F-4D97-AF65-F5344CB8AC3E}">
        <p14:creationId xmlns:p14="http://schemas.microsoft.com/office/powerpoint/2010/main" val="1268641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32910B-1271-41C6-8FB9-75028CB99F6C}"/>
              </a:ext>
            </a:extLst>
          </p:cNvPr>
          <p:cNvSpPr/>
          <p:nvPr/>
        </p:nvSpPr>
        <p:spPr>
          <a:xfrm>
            <a:off x="751368" y="351725"/>
            <a:ext cx="11050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Q1B is asking about the top orange box (Omnibus F test). You simply report the result and determine whether it’s significant or not and whether you can reject the overall null hypothesis.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ADD6B7AA-AB0C-4914-B4CC-D8870ABFA0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73468"/>
              </p:ext>
            </p:extLst>
          </p:nvPr>
        </p:nvGraphicFramePr>
        <p:xfrm>
          <a:off x="838201" y="945396"/>
          <a:ext cx="10515599" cy="571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1370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32910B-1271-41C6-8FB9-75028CB99F6C}"/>
              </a:ext>
            </a:extLst>
          </p:cNvPr>
          <p:cNvSpPr/>
          <p:nvPr/>
        </p:nvSpPr>
        <p:spPr>
          <a:xfrm>
            <a:off x="751368" y="351725"/>
            <a:ext cx="11050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Q1C is asking about the lower right orange box (F test for interaction). If the follow up tests are necessary, report the results for Q1C3. If not, then answer Q1C4.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ADD6B7AA-AB0C-4914-B4CC-D8870ABFA0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846047"/>
              </p:ext>
            </p:extLst>
          </p:nvPr>
        </p:nvGraphicFramePr>
        <p:xfrm>
          <a:off x="838201" y="945396"/>
          <a:ext cx="10515599" cy="571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972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32910B-1271-41C6-8FB9-75028CB99F6C}"/>
              </a:ext>
            </a:extLst>
          </p:cNvPr>
          <p:cNvSpPr/>
          <p:nvPr/>
        </p:nvSpPr>
        <p:spPr>
          <a:xfrm>
            <a:off x="668079" y="278790"/>
            <a:ext cx="110507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Q1D is asking about the lower left orange box (F test for factor 1, also called the factor 1 “main effect”), which is provided in the same ANOVA output table where you found the Omnibus F test and the F test for interaction. If the Post hoc tests are necessary, report the results for Q1D3. If not, then answer Q1D4.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ADD6B7AA-AB0C-4914-B4CC-D8870ABFA0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7731890"/>
              </p:ext>
            </p:extLst>
          </p:nvPr>
        </p:nvGraphicFramePr>
        <p:xfrm>
          <a:off x="838200" y="1139125"/>
          <a:ext cx="10515599" cy="571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8842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32910B-1271-41C6-8FB9-75028CB99F6C}"/>
              </a:ext>
            </a:extLst>
          </p:cNvPr>
          <p:cNvSpPr/>
          <p:nvPr/>
        </p:nvSpPr>
        <p:spPr>
          <a:xfrm>
            <a:off x="668079" y="278790"/>
            <a:ext cx="110507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Q1E is asking about the lower middle orange box (F test for factor 2, also called the factor 2 “main effect”), which is provided in the same ANOVA output table where you found the Omnibus F test and the F test for interaction. If the Post hoc tests are necessary, report the results for Q1E3. If not, then answer Q1E4.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ADD6B7AA-AB0C-4914-B4CC-D8870ABFA0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040751"/>
              </p:ext>
            </p:extLst>
          </p:nvPr>
        </p:nvGraphicFramePr>
        <p:xfrm>
          <a:off x="838200" y="1139125"/>
          <a:ext cx="10515599" cy="571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1575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703</Words>
  <Application>Microsoft Office PowerPoint</Application>
  <PresentationFormat>Widescreen</PresentationFormat>
  <Paragraphs>110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When you run a two-way ANOVA, you automatically get all the test results from the orange boxes.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you run a two-way ANOVA, you automatically get all the test results from the orange boxes.</dc:title>
  <dc:creator>Trudy Kuo</dc:creator>
  <cp:lastModifiedBy>Trudy Kuo</cp:lastModifiedBy>
  <cp:revision>2</cp:revision>
  <dcterms:created xsi:type="dcterms:W3CDTF">2019-01-29T03:44:17Z</dcterms:created>
  <dcterms:modified xsi:type="dcterms:W3CDTF">2019-01-29T03:59:35Z</dcterms:modified>
</cp:coreProperties>
</file>